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053F9-E0D1-4C70-A769-0FD63C86F061}" v="363" dt="2018-12-04T17:32:07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9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no De Luca" userId="d04f158e537b9f84" providerId="LiveId" clId="{907053F9-E0D1-4C70-A769-0FD63C86F061}"/>
    <pc:docChg chg="undo custSel addSld delSld modSld modMainMaster">
      <pc:chgData name="Giuliano De Luca" userId="d04f158e537b9f84" providerId="LiveId" clId="{907053F9-E0D1-4C70-A769-0FD63C86F061}" dt="2018-12-04T17:32:07.157" v="351"/>
      <pc:docMkLst>
        <pc:docMk/>
      </pc:docMkLst>
      <pc:sldChg chg="add">
        <pc:chgData name="Giuliano De Luca" userId="d04f158e537b9f84" providerId="LiveId" clId="{907053F9-E0D1-4C70-A769-0FD63C86F061}" dt="2018-12-04T16:50:27.692" v="3"/>
        <pc:sldMkLst>
          <pc:docMk/>
          <pc:sldMk cId="2705897668" sldId="256"/>
        </pc:sldMkLst>
      </pc:sldChg>
      <pc:sldChg chg="add del">
        <pc:chgData name="Giuliano De Luca" userId="d04f158e537b9f84" providerId="LiveId" clId="{907053F9-E0D1-4C70-A769-0FD63C86F061}" dt="2018-12-04T16:50:21.470" v="1" actId="2696"/>
        <pc:sldMkLst>
          <pc:docMk/>
          <pc:sldMk cId="3725980840" sldId="256"/>
        </pc:sldMkLst>
      </pc:sldChg>
      <pc:sldChg chg="modSp add">
        <pc:chgData name="Giuliano De Luca" userId="d04f158e537b9f84" providerId="LiveId" clId="{907053F9-E0D1-4C70-A769-0FD63C86F061}" dt="2018-12-04T16:51:36.873" v="30" actId="20577"/>
        <pc:sldMkLst>
          <pc:docMk/>
          <pc:sldMk cId="3544711584" sldId="257"/>
        </pc:sldMkLst>
        <pc:spChg chg="mod">
          <ac:chgData name="Giuliano De Luca" userId="d04f158e537b9f84" providerId="LiveId" clId="{907053F9-E0D1-4C70-A769-0FD63C86F061}" dt="2018-12-04T16:51:36.873" v="30" actId="20577"/>
          <ac:spMkLst>
            <pc:docMk/>
            <pc:sldMk cId="3544711584" sldId="257"/>
            <ac:spMk id="2" creationId="{67B038E6-186E-4BEE-BA6E-B30FADA690D4}"/>
          </ac:spMkLst>
        </pc:spChg>
        <pc:spChg chg="mod">
          <ac:chgData name="Giuliano De Luca" userId="d04f158e537b9f84" providerId="LiveId" clId="{907053F9-E0D1-4C70-A769-0FD63C86F061}" dt="2018-12-04T16:51:27.670" v="10" actId="404"/>
          <ac:spMkLst>
            <pc:docMk/>
            <pc:sldMk cId="3544711584" sldId="257"/>
            <ac:spMk id="3" creationId="{2781B6BB-0687-412D-B0FC-CA4951DF0067}"/>
          </ac:spMkLst>
        </pc:spChg>
      </pc:sldChg>
      <pc:sldChg chg="add">
        <pc:chgData name="Giuliano De Luca" userId="d04f158e537b9f84" providerId="LiveId" clId="{907053F9-E0D1-4C70-A769-0FD63C86F061}" dt="2018-12-04T16:53:47.196" v="34"/>
        <pc:sldMkLst>
          <pc:docMk/>
          <pc:sldMk cId="3984357934" sldId="258"/>
        </pc:sldMkLst>
      </pc:sldChg>
      <pc:sldChg chg="addSp delSp add">
        <pc:chgData name="Giuliano De Luca" userId="d04f158e537b9f84" providerId="LiveId" clId="{907053F9-E0D1-4C70-A769-0FD63C86F061}" dt="2018-12-04T16:55:37.498" v="44"/>
        <pc:sldMkLst>
          <pc:docMk/>
          <pc:sldMk cId="2750573900" sldId="261"/>
        </pc:sldMkLst>
        <pc:picChg chg="add del">
          <ac:chgData name="Giuliano De Luca" userId="d04f158e537b9f84" providerId="LiveId" clId="{907053F9-E0D1-4C70-A769-0FD63C86F061}" dt="2018-12-04T16:55:37.498" v="44"/>
          <ac:picMkLst>
            <pc:docMk/>
            <pc:sldMk cId="2750573900" sldId="261"/>
            <ac:picMk id="5" creationId="{266A31DA-2A06-432D-99D7-77BC23878044}"/>
          </ac:picMkLst>
        </pc:picChg>
        <pc:picChg chg="add del">
          <ac:chgData name="Giuliano De Luca" userId="d04f158e537b9f84" providerId="LiveId" clId="{907053F9-E0D1-4C70-A769-0FD63C86F061}" dt="2018-12-04T16:55:37.498" v="44"/>
          <ac:picMkLst>
            <pc:docMk/>
            <pc:sldMk cId="2750573900" sldId="261"/>
            <ac:picMk id="6" creationId="{F2923669-BDD3-495A-A581-D70F79FFEA4D}"/>
          </ac:picMkLst>
        </pc:picChg>
        <pc:picChg chg="add del">
          <ac:chgData name="Giuliano De Luca" userId="d04f158e537b9f84" providerId="LiveId" clId="{907053F9-E0D1-4C70-A769-0FD63C86F061}" dt="2018-12-04T16:55:37.498" v="44"/>
          <ac:picMkLst>
            <pc:docMk/>
            <pc:sldMk cId="2750573900" sldId="261"/>
            <ac:picMk id="7" creationId="{4686B100-6B5B-4846-99B2-F06CDBDA6BCB}"/>
          </ac:picMkLst>
        </pc:picChg>
        <pc:picChg chg="add del">
          <ac:chgData name="Giuliano De Luca" userId="d04f158e537b9f84" providerId="LiveId" clId="{907053F9-E0D1-4C70-A769-0FD63C86F061}" dt="2018-12-04T16:55:37.498" v="44"/>
          <ac:picMkLst>
            <pc:docMk/>
            <pc:sldMk cId="2750573900" sldId="261"/>
            <ac:picMk id="9" creationId="{6454B3E0-7E9E-402A-AA94-F620A7B05169}"/>
          </ac:picMkLst>
        </pc:picChg>
      </pc:sldChg>
      <pc:sldChg chg="modSp add">
        <pc:chgData name="Giuliano De Luca" userId="d04f158e537b9f84" providerId="LiveId" clId="{907053F9-E0D1-4C70-A769-0FD63C86F061}" dt="2018-12-04T16:56:15.702" v="45"/>
        <pc:sldMkLst>
          <pc:docMk/>
          <pc:sldMk cId="3337738221" sldId="262"/>
        </pc:sldMkLst>
        <pc:spChg chg="mod">
          <ac:chgData name="Giuliano De Luca" userId="d04f158e537b9f84" providerId="LiveId" clId="{907053F9-E0D1-4C70-A769-0FD63C86F061}" dt="2018-12-04T16:54:36.241" v="42" actId="20577"/>
          <ac:spMkLst>
            <pc:docMk/>
            <pc:sldMk cId="3337738221" sldId="262"/>
            <ac:spMk id="2" creationId="{E54AAF44-0CE4-4D2C-B491-E3E6D1FBD804}"/>
          </ac:spMkLst>
        </pc:spChg>
        <pc:spChg chg="mod">
          <ac:chgData name="Giuliano De Luca" userId="d04f158e537b9f84" providerId="LiveId" clId="{907053F9-E0D1-4C70-A769-0FD63C86F061}" dt="2018-12-04T16:56:15.702" v="45"/>
          <ac:spMkLst>
            <pc:docMk/>
            <pc:sldMk cId="3337738221" sldId="262"/>
            <ac:spMk id="3" creationId="{C9D78DFE-91A0-4ADB-9CAB-77F5E3DAB76A}"/>
          </ac:spMkLst>
        </pc:spChg>
      </pc:sldChg>
      <pc:sldChg chg="addSp modSp add modAnim">
        <pc:chgData name="Giuliano De Luca" userId="d04f158e537b9f84" providerId="LiveId" clId="{907053F9-E0D1-4C70-A769-0FD63C86F061}" dt="2018-12-04T16:56:50.564" v="68" actId="20577"/>
        <pc:sldMkLst>
          <pc:docMk/>
          <pc:sldMk cId="3601615113" sldId="263"/>
        </pc:sldMkLst>
        <pc:spChg chg="mod">
          <ac:chgData name="Giuliano De Luca" userId="d04f158e537b9f84" providerId="LiveId" clId="{907053F9-E0D1-4C70-A769-0FD63C86F061}" dt="2018-12-04T16:56:50.564" v="68" actId="20577"/>
          <ac:spMkLst>
            <pc:docMk/>
            <pc:sldMk cId="3601615113" sldId="263"/>
            <ac:spMk id="2" creationId="{6FD3B3AE-1786-443D-A03D-02636B07509E}"/>
          </ac:spMkLst>
        </pc:spChg>
        <pc:spChg chg="add">
          <ac:chgData name="Giuliano De Luca" userId="d04f158e537b9f84" providerId="LiveId" clId="{907053F9-E0D1-4C70-A769-0FD63C86F061}" dt="2018-12-04T16:56:39.038" v="47"/>
          <ac:spMkLst>
            <pc:docMk/>
            <pc:sldMk cId="3601615113" sldId="263"/>
            <ac:spMk id="12" creationId="{139E80FC-4FEE-4F34-BF9E-D107E81A1823}"/>
          </ac:spMkLst>
        </pc:spChg>
        <pc:spChg chg="add">
          <ac:chgData name="Giuliano De Luca" userId="d04f158e537b9f84" providerId="LiveId" clId="{907053F9-E0D1-4C70-A769-0FD63C86F061}" dt="2018-12-04T16:56:39.038" v="47"/>
          <ac:spMkLst>
            <pc:docMk/>
            <pc:sldMk cId="3601615113" sldId="263"/>
            <ac:spMk id="20" creationId="{4D64CFD8-E591-4FC0-A65C-3FF85FEB52B8}"/>
          </ac:spMkLst>
        </pc:spChg>
        <pc:spChg chg="add">
          <ac:chgData name="Giuliano De Luca" userId="d04f158e537b9f84" providerId="LiveId" clId="{907053F9-E0D1-4C70-A769-0FD63C86F061}" dt="2018-12-04T16:56:39.038" v="47"/>
          <ac:spMkLst>
            <pc:docMk/>
            <pc:sldMk cId="3601615113" sldId="263"/>
            <ac:spMk id="24" creationId="{2D56EB04-20B5-4E9A-BEBE-D6D19D00EF3F}"/>
          </ac:spMkLst>
        </pc:spChg>
        <pc:spChg chg="add">
          <ac:chgData name="Giuliano De Luca" userId="d04f158e537b9f84" providerId="LiveId" clId="{907053F9-E0D1-4C70-A769-0FD63C86F061}" dt="2018-12-04T16:56:39.038" v="47"/>
          <ac:spMkLst>
            <pc:docMk/>
            <pc:sldMk cId="3601615113" sldId="263"/>
            <ac:spMk id="26" creationId="{B000C1E2-22D3-4BDA-9998-027657D6FE33}"/>
          </ac:spMkLst>
        </pc:spChg>
        <pc:spChg chg="add">
          <ac:chgData name="Giuliano De Luca" userId="d04f158e537b9f84" providerId="LiveId" clId="{907053F9-E0D1-4C70-A769-0FD63C86F061}" dt="2018-12-04T16:56:39.038" v="47"/>
          <ac:spMkLst>
            <pc:docMk/>
            <pc:sldMk cId="3601615113" sldId="263"/>
            <ac:spMk id="28" creationId="{AB07CFEA-12CA-4625-9C28-E0D8E57098F3}"/>
          </ac:spMkLst>
        </pc:spChg>
        <pc:spChg chg="add">
          <ac:chgData name="Giuliano De Luca" userId="d04f158e537b9f84" providerId="LiveId" clId="{907053F9-E0D1-4C70-A769-0FD63C86F061}" dt="2018-12-04T16:56:39.038" v="47"/>
          <ac:spMkLst>
            <pc:docMk/>
            <pc:sldMk cId="3601615113" sldId="263"/>
            <ac:spMk id="29" creationId="{7DC0A402-F930-418F-8138-D6A2F92DB76C}"/>
          </ac:spMkLst>
        </pc:spChg>
        <pc:spChg chg="add">
          <ac:chgData name="Giuliano De Luca" userId="d04f158e537b9f84" providerId="LiveId" clId="{907053F9-E0D1-4C70-A769-0FD63C86F061}" dt="2018-12-04T16:56:39.038" v="47"/>
          <ac:spMkLst>
            <pc:docMk/>
            <pc:sldMk cId="3601615113" sldId="263"/>
            <ac:spMk id="30" creationId="{78BE5EBD-D2B6-43A5-B8F5-CF5751E0EB04}"/>
          </ac:spMkLst>
        </pc:spChg>
        <pc:spChg chg="add">
          <ac:chgData name="Giuliano De Luca" userId="d04f158e537b9f84" providerId="LiveId" clId="{907053F9-E0D1-4C70-A769-0FD63C86F061}" dt="2018-12-04T16:56:39.038" v="47"/>
          <ac:spMkLst>
            <pc:docMk/>
            <pc:sldMk cId="3601615113" sldId="263"/>
            <ac:spMk id="31" creationId="{4E4500DC-CD57-489B-BE48-09A552FF35C8}"/>
          </ac:spMkLst>
        </pc:spChg>
        <pc:grpChg chg="add">
          <ac:chgData name="Giuliano De Luca" userId="d04f158e537b9f84" providerId="LiveId" clId="{907053F9-E0D1-4C70-A769-0FD63C86F061}" dt="2018-12-04T16:56:39.038" v="47"/>
          <ac:grpSpMkLst>
            <pc:docMk/>
            <pc:sldMk cId="3601615113" sldId="263"/>
            <ac:grpSpMk id="5" creationId="{8FAC2ABB-147D-48C2-875E-891312A969DD}"/>
          </ac:grpSpMkLst>
        </pc:grpChg>
        <pc:grpChg chg="add">
          <ac:chgData name="Giuliano De Luca" userId="d04f158e537b9f84" providerId="LiveId" clId="{907053F9-E0D1-4C70-A769-0FD63C86F061}" dt="2018-12-04T16:56:39.038" v="47"/>
          <ac:grpSpMkLst>
            <pc:docMk/>
            <pc:sldMk cId="3601615113" sldId="263"/>
            <ac:grpSpMk id="14" creationId="{7FA7CF24-1633-4B2B-8D12-19DE2F3FA831}"/>
          </ac:grpSpMkLst>
        </pc:grpChg>
        <pc:grpChg chg="add">
          <ac:chgData name="Giuliano De Luca" userId="d04f158e537b9f84" providerId="LiveId" clId="{907053F9-E0D1-4C70-A769-0FD63C86F061}" dt="2018-12-04T16:56:39.038" v="47"/>
          <ac:grpSpMkLst>
            <pc:docMk/>
            <pc:sldMk cId="3601615113" sldId="263"/>
            <ac:grpSpMk id="17" creationId="{1A347370-6198-4CFE-A25F-7F8D8A9C9871}"/>
          </ac:grpSpMkLst>
        </pc:grpChg>
        <pc:picChg chg="add">
          <ac:chgData name="Giuliano De Luca" userId="d04f158e537b9f84" providerId="LiveId" clId="{907053F9-E0D1-4C70-A769-0FD63C86F061}" dt="2018-12-04T16:56:39.038" v="47"/>
          <ac:picMkLst>
            <pc:docMk/>
            <pc:sldMk cId="3601615113" sldId="263"/>
            <ac:picMk id="4" creationId="{9F87BA21-9CB0-4B24-8800-F0EF1C4DB3F1}"/>
          </ac:picMkLst>
        </pc:picChg>
        <pc:picChg chg="add">
          <ac:chgData name="Giuliano De Luca" userId="d04f158e537b9f84" providerId="LiveId" clId="{907053F9-E0D1-4C70-A769-0FD63C86F061}" dt="2018-12-04T16:56:39.038" v="47"/>
          <ac:picMkLst>
            <pc:docMk/>
            <pc:sldMk cId="3601615113" sldId="263"/>
            <ac:picMk id="23" creationId="{271AB19E-A2F4-4B18-9D1C-ECC7D57D8910}"/>
          </ac:picMkLst>
        </pc:picChg>
        <pc:picChg chg="add">
          <ac:chgData name="Giuliano De Luca" userId="d04f158e537b9f84" providerId="LiveId" clId="{907053F9-E0D1-4C70-A769-0FD63C86F061}" dt="2018-12-04T16:56:39.038" v="47"/>
          <ac:picMkLst>
            <pc:docMk/>
            <pc:sldMk cId="3601615113" sldId="263"/>
            <ac:picMk id="25" creationId="{8B1BE793-7627-4410-9EBA-7472408CE81D}"/>
          </ac:picMkLst>
        </pc:picChg>
        <pc:picChg chg="add">
          <ac:chgData name="Giuliano De Luca" userId="d04f158e537b9f84" providerId="LiveId" clId="{907053F9-E0D1-4C70-A769-0FD63C86F061}" dt="2018-12-04T16:56:39.038" v="47"/>
          <ac:picMkLst>
            <pc:docMk/>
            <pc:sldMk cId="3601615113" sldId="263"/>
            <ac:picMk id="27" creationId="{F77D9990-E481-4986-BF46-54E94BD2F58C}"/>
          </ac:picMkLst>
        </pc:picChg>
        <pc:cxnChg chg="add">
          <ac:chgData name="Giuliano De Luca" userId="d04f158e537b9f84" providerId="LiveId" clId="{907053F9-E0D1-4C70-A769-0FD63C86F061}" dt="2018-12-04T16:56:39.038" v="47"/>
          <ac:cxnSpMkLst>
            <pc:docMk/>
            <pc:sldMk cId="3601615113" sldId="263"/>
            <ac:cxnSpMk id="13" creationId="{55756B11-CC27-4838-A459-68D45FB73354}"/>
          </ac:cxnSpMkLst>
        </pc:cxnChg>
        <pc:cxnChg chg="add">
          <ac:chgData name="Giuliano De Luca" userId="d04f158e537b9f84" providerId="LiveId" clId="{907053F9-E0D1-4C70-A769-0FD63C86F061}" dt="2018-12-04T16:56:39.038" v="47"/>
          <ac:cxnSpMkLst>
            <pc:docMk/>
            <pc:sldMk cId="3601615113" sldId="263"/>
            <ac:cxnSpMk id="21" creationId="{A93AF10F-171F-4D58-ACEE-BE61CD37ED60}"/>
          </ac:cxnSpMkLst>
        </pc:cxnChg>
        <pc:cxnChg chg="add">
          <ac:chgData name="Giuliano De Luca" userId="d04f158e537b9f84" providerId="LiveId" clId="{907053F9-E0D1-4C70-A769-0FD63C86F061}" dt="2018-12-04T16:56:39.038" v="47"/>
          <ac:cxnSpMkLst>
            <pc:docMk/>
            <pc:sldMk cId="3601615113" sldId="263"/>
            <ac:cxnSpMk id="22" creationId="{437F287D-1520-475F-BCDA-48580ABC68FF}"/>
          </ac:cxnSpMkLst>
        </pc:cxnChg>
      </pc:sldChg>
      <pc:sldChg chg="addSp modSp add modAnim">
        <pc:chgData name="Giuliano De Luca" userId="d04f158e537b9f84" providerId="LiveId" clId="{907053F9-E0D1-4C70-A769-0FD63C86F061}" dt="2018-12-04T16:59:35.561" v="94" actId="1076"/>
        <pc:sldMkLst>
          <pc:docMk/>
          <pc:sldMk cId="817655875" sldId="264"/>
        </pc:sldMkLst>
        <pc:spChg chg="mod">
          <ac:chgData name="Giuliano De Luca" userId="d04f158e537b9f84" providerId="LiveId" clId="{907053F9-E0D1-4C70-A769-0FD63C86F061}" dt="2018-12-04T16:59:04.865" v="92" actId="27636"/>
          <ac:spMkLst>
            <pc:docMk/>
            <pc:sldMk cId="817655875" sldId="264"/>
            <ac:spMk id="2" creationId="{2448E371-6A5B-4639-8546-0A7C4217437F}"/>
          </ac:spMkLst>
        </pc:spChg>
        <pc:spChg chg="add mod">
          <ac:chgData name="Giuliano De Luca" userId="d04f158e537b9f84" providerId="LiveId" clId="{907053F9-E0D1-4C70-A769-0FD63C86F061}" dt="2018-12-04T16:59:35.561" v="94" actId="1076"/>
          <ac:spMkLst>
            <pc:docMk/>
            <pc:sldMk cId="817655875" sldId="264"/>
            <ac:spMk id="4" creationId="{EA55854D-9590-4857-BCE4-3AC75FE8986B}"/>
          </ac:spMkLst>
        </pc:spChg>
        <pc:spChg chg="add mod">
          <ac:chgData name="Giuliano De Luca" userId="d04f158e537b9f84" providerId="LiveId" clId="{907053F9-E0D1-4C70-A769-0FD63C86F061}" dt="2018-12-04T16:59:35.561" v="94" actId="1076"/>
          <ac:spMkLst>
            <pc:docMk/>
            <pc:sldMk cId="817655875" sldId="264"/>
            <ac:spMk id="5" creationId="{CD34DA98-AC57-43B5-A0D8-40C64BB2CED8}"/>
          </ac:spMkLst>
        </pc:spChg>
        <pc:spChg chg="add mod">
          <ac:chgData name="Giuliano De Luca" userId="d04f158e537b9f84" providerId="LiveId" clId="{907053F9-E0D1-4C70-A769-0FD63C86F061}" dt="2018-12-04T16:59:35.561" v="94" actId="1076"/>
          <ac:spMkLst>
            <pc:docMk/>
            <pc:sldMk cId="817655875" sldId="264"/>
            <ac:spMk id="6" creationId="{C28DDFBD-2879-4809-93C3-6E781D36C6C3}"/>
          </ac:spMkLst>
        </pc:spChg>
        <pc:spChg chg="add mod">
          <ac:chgData name="Giuliano De Luca" userId="d04f158e537b9f84" providerId="LiveId" clId="{907053F9-E0D1-4C70-A769-0FD63C86F061}" dt="2018-12-04T16:59:35.561" v="94" actId="1076"/>
          <ac:spMkLst>
            <pc:docMk/>
            <pc:sldMk cId="817655875" sldId="264"/>
            <ac:spMk id="7" creationId="{2412CAE1-BDF4-482C-867F-3E8B04EEBAA6}"/>
          </ac:spMkLst>
        </pc:spChg>
      </pc:sldChg>
      <pc:sldChg chg="add del">
        <pc:chgData name="Giuliano De Luca" userId="d04f158e537b9f84" providerId="LiveId" clId="{907053F9-E0D1-4C70-A769-0FD63C86F061}" dt="2018-12-04T16:58:49.955" v="70" actId="2696"/>
        <pc:sldMkLst>
          <pc:docMk/>
          <pc:sldMk cId="2576613671" sldId="264"/>
        </pc:sldMkLst>
      </pc:sldChg>
      <pc:sldChg chg="addSp delSp modSp add modAnim">
        <pc:chgData name="Giuliano De Luca" userId="d04f158e537b9f84" providerId="LiveId" clId="{907053F9-E0D1-4C70-A769-0FD63C86F061}" dt="2018-12-04T17:01:21.333" v="129" actId="1076"/>
        <pc:sldMkLst>
          <pc:docMk/>
          <pc:sldMk cId="120059468" sldId="265"/>
        </pc:sldMkLst>
        <pc:spChg chg="mod">
          <ac:chgData name="Giuliano De Luca" userId="d04f158e537b9f84" providerId="LiveId" clId="{907053F9-E0D1-4C70-A769-0FD63C86F061}" dt="2018-12-04T17:00:26.882" v="117" actId="20577"/>
          <ac:spMkLst>
            <pc:docMk/>
            <pc:sldMk cId="120059468" sldId="265"/>
            <ac:spMk id="2" creationId="{B7E3F760-FECA-4CD7-B9E0-F4F36BB83B58}"/>
          </ac:spMkLst>
        </pc:spChg>
        <pc:grpChg chg="add del mod">
          <ac:chgData name="Giuliano De Luca" userId="d04f158e537b9f84" providerId="LiveId" clId="{907053F9-E0D1-4C70-A769-0FD63C86F061}" dt="2018-12-04T17:00:44.730" v="123"/>
          <ac:grpSpMkLst>
            <pc:docMk/>
            <pc:sldMk cId="120059468" sldId="265"/>
            <ac:grpSpMk id="4" creationId="{10460C28-5FA7-4DF1-8E5E-2857C61D6A4C}"/>
          </ac:grpSpMkLst>
        </pc:grpChg>
        <pc:grpChg chg="add del mod">
          <ac:chgData name="Giuliano De Luca" userId="d04f158e537b9f84" providerId="LiveId" clId="{907053F9-E0D1-4C70-A769-0FD63C86F061}" dt="2018-12-04T17:00:44.730" v="123"/>
          <ac:grpSpMkLst>
            <pc:docMk/>
            <pc:sldMk cId="120059468" sldId="265"/>
            <ac:grpSpMk id="16" creationId="{88A4CC29-D624-4DC1-A301-29FC7B24F86C}"/>
          </ac:grpSpMkLst>
        </pc:grpChg>
        <pc:grpChg chg="add mod">
          <ac:chgData name="Giuliano De Luca" userId="d04f158e537b9f84" providerId="LiveId" clId="{907053F9-E0D1-4C70-A769-0FD63C86F061}" dt="2018-12-04T17:01:12.718" v="128" actId="1076"/>
          <ac:grpSpMkLst>
            <pc:docMk/>
            <pc:sldMk cId="120059468" sldId="265"/>
            <ac:grpSpMk id="23" creationId="{00AEE0FA-E9C3-4EFE-A230-C0624DDD5F9A}"/>
          </ac:grpSpMkLst>
        </pc:grpChg>
        <pc:grpChg chg="add mod">
          <ac:chgData name="Giuliano De Luca" userId="d04f158e537b9f84" providerId="LiveId" clId="{907053F9-E0D1-4C70-A769-0FD63C86F061}" dt="2018-12-04T17:01:21.333" v="129" actId="1076"/>
          <ac:grpSpMkLst>
            <pc:docMk/>
            <pc:sldMk cId="120059468" sldId="265"/>
            <ac:grpSpMk id="35" creationId="{E6E30469-28AE-4DD1-B7A8-55FB9874F653}"/>
          </ac:grpSpMkLst>
        </pc:grpChg>
      </pc:sldChg>
      <pc:sldChg chg="modSp add">
        <pc:chgData name="Giuliano De Luca" userId="d04f158e537b9f84" providerId="LiveId" clId="{907053F9-E0D1-4C70-A769-0FD63C86F061}" dt="2018-12-04T17:05:59.785" v="135" actId="15"/>
        <pc:sldMkLst>
          <pc:docMk/>
          <pc:sldMk cId="3021371074" sldId="266"/>
        </pc:sldMkLst>
        <pc:spChg chg="mod">
          <ac:chgData name="Giuliano De Luca" userId="d04f158e537b9f84" providerId="LiveId" clId="{907053F9-E0D1-4C70-A769-0FD63C86F061}" dt="2018-12-04T17:05:44.941" v="131"/>
          <ac:spMkLst>
            <pc:docMk/>
            <pc:sldMk cId="3021371074" sldId="266"/>
            <ac:spMk id="2" creationId="{C6224477-17A7-4629-8E6F-5EFCA36B9173}"/>
          </ac:spMkLst>
        </pc:spChg>
        <pc:spChg chg="mod">
          <ac:chgData name="Giuliano De Luca" userId="d04f158e537b9f84" providerId="LiveId" clId="{907053F9-E0D1-4C70-A769-0FD63C86F061}" dt="2018-12-04T17:05:59.785" v="135" actId="15"/>
          <ac:spMkLst>
            <pc:docMk/>
            <pc:sldMk cId="3021371074" sldId="266"/>
            <ac:spMk id="3" creationId="{9B1660CB-590C-4385-8FFA-9895359B362F}"/>
          </ac:spMkLst>
        </pc:spChg>
      </pc:sldChg>
      <pc:sldChg chg="addSp modSp add modAnim">
        <pc:chgData name="Giuliano De Luca" userId="d04f158e537b9f84" providerId="LiveId" clId="{907053F9-E0D1-4C70-A769-0FD63C86F061}" dt="2018-12-04T17:07:02.655" v="150"/>
        <pc:sldMkLst>
          <pc:docMk/>
          <pc:sldMk cId="2479056485" sldId="267"/>
        </pc:sldMkLst>
        <pc:spChg chg="mod">
          <ac:chgData name="Giuliano De Luca" userId="d04f158e537b9f84" providerId="LiveId" clId="{907053F9-E0D1-4C70-A769-0FD63C86F061}" dt="2018-12-04T17:06:25.515" v="140" actId="27636"/>
          <ac:spMkLst>
            <pc:docMk/>
            <pc:sldMk cId="2479056485" sldId="267"/>
            <ac:spMk id="2" creationId="{ACD1B123-E9E4-49E0-B8CE-277995DB4FAB}"/>
          </ac:spMkLst>
        </pc:spChg>
        <pc:spChg chg="mod">
          <ac:chgData name="Giuliano De Luca" userId="d04f158e537b9f84" providerId="LiveId" clId="{907053F9-E0D1-4C70-A769-0FD63C86F061}" dt="2018-12-04T17:06:51.922" v="149" actId="20577"/>
          <ac:spMkLst>
            <pc:docMk/>
            <pc:sldMk cId="2479056485" sldId="267"/>
            <ac:spMk id="3" creationId="{3C8BF194-1902-4068-A298-7DEC296C3FFB}"/>
          </ac:spMkLst>
        </pc:spChg>
        <pc:spChg chg="mod">
          <ac:chgData name="Giuliano De Luca" userId="d04f158e537b9f84" providerId="LiveId" clId="{907053F9-E0D1-4C70-A769-0FD63C86F061}" dt="2018-12-04T17:06:40.961" v="145" actId="27636"/>
          <ac:spMkLst>
            <pc:docMk/>
            <pc:sldMk cId="2479056485" sldId="267"/>
            <ac:spMk id="4" creationId="{AA5CD0FE-2CC7-4DB0-8AD7-23C890884123}"/>
          </ac:spMkLst>
        </pc:spChg>
        <pc:picChg chg="add">
          <ac:chgData name="Giuliano De Luca" userId="d04f158e537b9f84" providerId="LiveId" clId="{907053F9-E0D1-4C70-A769-0FD63C86F061}" dt="2018-12-04T17:07:02.655" v="150"/>
          <ac:picMkLst>
            <pc:docMk/>
            <pc:sldMk cId="2479056485" sldId="267"/>
            <ac:picMk id="5" creationId="{B8B15E47-B5B2-4BFA-BCD4-A832C9DB674C}"/>
          </ac:picMkLst>
        </pc:picChg>
        <pc:picChg chg="add">
          <ac:chgData name="Giuliano De Luca" userId="d04f158e537b9f84" providerId="LiveId" clId="{907053F9-E0D1-4C70-A769-0FD63C86F061}" dt="2018-12-04T17:07:02.655" v="150"/>
          <ac:picMkLst>
            <pc:docMk/>
            <pc:sldMk cId="2479056485" sldId="267"/>
            <ac:picMk id="6" creationId="{B4ECE878-7A69-46CB-9656-AD00F6FB08F0}"/>
          </ac:picMkLst>
        </pc:picChg>
        <pc:picChg chg="add">
          <ac:chgData name="Giuliano De Luca" userId="d04f158e537b9f84" providerId="LiveId" clId="{907053F9-E0D1-4C70-A769-0FD63C86F061}" dt="2018-12-04T17:07:02.655" v="150"/>
          <ac:picMkLst>
            <pc:docMk/>
            <pc:sldMk cId="2479056485" sldId="267"/>
            <ac:picMk id="7" creationId="{C545E368-9660-4B2E-94AC-933DFF89FED7}"/>
          </ac:picMkLst>
        </pc:picChg>
        <pc:picChg chg="add">
          <ac:chgData name="Giuliano De Luca" userId="d04f158e537b9f84" providerId="LiveId" clId="{907053F9-E0D1-4C70-A769-0FD63C86F061}" dt="2018-12-04T17:07:02.655" v="150"/>
          <ac:picMkLst>
            <pc:docMk/>
            <pc:sldMk cId="2479056485" sldId="267"/>
            <ac:picMk id="8" creationId="{B45A3F7B-C58D-4587-B4F1-F3145B84737C}"/>
          </ac:picMkLst>
        </pc:picChg>
        <pc:picChg chg="add">
          <ac:chgData name="Giuliano De Luca" userId="d04f158e537b9f84" providerId="LiveId" clId="{907053F9-E0D1-4C70-A769-0FD63C86F061}" dt="2018-12-04T17:07:02.655" v="150"/>
          <ac:picMkLst>
            <pc:docMk/>
            <pc:sldMk cId="2479056485" sldId="267"/>
            <ac:picMk id="9" creationId="{D09ADC41-1F19-4DC7-A81E-98D36866A5B8}"/>
          </ac:picMkLst>
        </pc:picChg>
        <pc:picChg chg="add">
          <ac:chgData name="Giuliano De Luca" userId="d04f158e537b9f84" providerId="LiveId" clId="{907053F9-E0D1-4C70-A769-0FD63C86F061}" dt="2018-12-04T17:07:02.655" v="150"/>
          <ac:picMkLst>
            <pc:docMk/>
            <pc:sldMk cId="2479056485" sldId="267"/>
            <ac:picMk id="10" creationId="{67F98992-8418-4DEC-9467-A57E39485BD7}"/>
          </ac:picMkLst>
        </pc:picChg>
        <pc:picChg chg="add">
          <ac:chgData name="Giuliano De Luca" userId="d04f158e537b9f84" providerId="LiveId" clId="{907053F9-E0D1-4C70-A769-0FD63C86F061}" dt="2018-12-04T17:07:02.655" v="150"/>
          <ac:picMkLst>
            <pc:docMk/>
            <pc:sldMk cId="2479056485" sldId="267"/>
            <ac:picMk id="11" creationId="{549FA7F1-4132-4832-B9B7-746159C24E34}"/>
          </ac:picMkLst>
        </pc:picChg>
        <pc:picChg chg="add">
          <ac:chgData name="Giuliano De Luca" userId="d04f158e537b9f84" providerId="LiveId" clId="{907053F9-E0D1-4C70-A769-0FD63C86F061}" dt="2018-12-04T17:07:02.655" v="150"/>
          <ac:picMkLst>
            <pc:docMk/>
            <pc:sldMk cId="2479056485" sldId="267"/>
            <ac:picMk id="12" creationId="{4558153F-8280-4A7D-8CC3-53B7948D0FC5}"/>
          </ac:picMkLst>
        </pc:picChg>
      </pc:sldChg>
      <pc:sldChg chg="addSp modSp add modAnim">
        <pc:chgData name="Giuliano De Luca" userId="d04f158e537b9f84" providerId="LiveId" clId="{907053F9-E0D1-4C70-A769-0FD63C86F061}" dt="2018-12-04T17:07:35.105" v="153"/>
        <pc:sldMkLst>
          <pc:docMk/>
          <pc:sldMk cId="2477958344" sldId="268"/>
        </pc:sldMkLst>
        <pc:spChg chg="mod">
          <ac:chgData name="Giuliano De Luca" userId="d04f158e537b9f84" providerId="LiveId" clId="{907053F9-E0D1-4C70-A769-0FD63C86F061}" dt="2018-12-04T17:07:22.864" v="152"/>
          <ac:spMkLst>
            <pc:docMk/>
            <pc:sldMk cId="2477958344" sldId="268"/>
            <ac:spMk id="2" creationId="{FA514072-4C6C-41A7-A565-86A9AF324EA0}"/>
          </ac:spMkLst>
        </pc:spChg>
        <pc:spChg chg="add">
          <ac:chgData name="Giuliano De Luca" userId="d04f158e537b9f84" providerId="LiveId" clId="{907053F9-E0D1-4C70-A769-0FD63C86F061}" dt="2018-12-04T17:07:35.105" v="153"/>
          <ac:spMkLst>
            <pc:docMk/>
            <pc:sldMk cId="2477958344" sldId="268"/>
            <ac:spMk id="16" creationId="{896A203E-8BAE-469F-A4D5-00233294B2BF}"/>
          </ac:spMkLst>
        </pc:spChg>
        <pc:spChg chg="add">
          <ac:chgData name="Giuliano De Luca" userId="d04f158e537b9f84" providerId="LiveId" clId="{907053F9-E0D1-4C70-A769-0FD63C86F061}" dt="2018-12-04T17:07:35.105" v="153"/>
          <ac:spMkLst>
            <pc:docMk/>
            <pc:sldMk cId="2477958344" sldId="268"/>
            <ac:spMk id="23" creationId="{539A9082-BD98-4FE4-BE9B-AED6D6976C82}"/>
          </ac:spMkLst>
        </pc:spChg>
        <pc:grpChg chg="add">
          <ac:chgData name="Giuliano De Luca" userId="d04f158e537b9f84" providerId="LiveId" clId="{907053F9-E0D1-4C70-A769-0FD63C86F061}" dt="2018-12-04T17:07:35.105" v="153"/>
          <ac:grpSpMkLst>
            <pc:docMk/>
            <pc:sldMk cId="2477958344" sldId="268"/>
            <ac:grpSpMk id="4" creationId="{CBF4CC02-5BCE-4EE3-A9FB-30BB4F08E382}"/>
          </ac:grpSpMkLst>
        </pc:grpChg>
        <pc:grpChg chg="add">
          <ac:chgData name="Giuliano De Luca" userId="d04f158e537b9f84" providerId="LiveId" clId="{907053F9-E0D1-4C70-A769-0FD63C86F061}" dt="2018-12-04T17:07:35.105" v="153"/>
          <ac:grpSpMkLst>
            <pc:docMk/>
            <pc:sldMk cId="2477958344" sldId="268"/>
            <ac:grpSpMk id="17" creationId="{542728B3-C566-4FC1-A67A-07ECBD470426}"/>
          </ac:grpSpMkLst>
        </pc:grpChg>
        <pc:picChg chg="add">
          <ac:chgData name="Giuliano De Luca" userId="d04f158e537b9f84" providerId="LiveId" clId="{907053F9-E0D1-4C70-A769-0FD63C86F061}" dt="2018-12-04T17:07:35.105" v="153"/>
          <ac:picMkLst>
            <pc:docMk/>
            <pc:sldMk cId="2477958344" sldId="268"/>
            <ac:picMk id="7" creationId="{1BD37B4C-E156-4ADC-A5D2-3C68FDF9556D}"/>
          </ac:picMkLst>
        </pc:picChg>
        <pc:picChg chg="add">
          <ac:chgData name="Giuliano De Luca" userId="d04f158e537b9f84" providerId="LiveId" clId="{907053F9-E0D1-4C70-A769-0FD63C86F061}" dt="2018-12-04T17:07:35.105" v="153"/>
          <ac:picMkLst>
            <pc:docMk/>
            <pc:sldMk cId="2477958344" sldId="268"/>
            <ac:picMk id="8" creationId="{465AC5E3-B6BA-4DB8-8144-328FB18DFC79}"/>
          </ac:picMkLst>
        </pc:picChg>
        <pc:picChg chg="add">
          <ac:chgData name="Giuliano De Luca" userId="d04f158e537b9f84" providerId="LiveId" clId="{907053F9-E0D1-4C70-A769-0FD63C86F061}" dt="2018-12-04T17:07:35.105" v="153"/>
          <ac:picMkLst>
            <pc:docMk/>
            <pc:sldMk cId="2477958344" sldId="268"/>
            <ac:picMk id="9" creationId="{9C5A1D8A-DB2F-484F-A746-B08401082A33}"/>
          </ac:picMkLst>
        </pc:picChg>
        <pc:picChg chg="add">
          <ac:chgData name="Giuliano De Luca" userId="d04f158e537b9f84" providerId="LiveId" clId="{907053F9-E0D1-4C70-A769-0FD63C86F061}" dt="2018-12-04T17:07:35.105" v="153"/>
          <ac:picMkLst>
            <pc:docMk/>
            <pc:sldMk cId="2477958344" sldId="268"/>
            <ac:picMk id="10" creationId="{AB4DBFB8-B3A8-4568-B132-854150EBD2EE}"/>
          </ac:picMkLst>
        </pc:picChg>
        <pc:picChg chg="add">
          <ac:chgData name="Giuliano De Luca" userId="d04f158e537b9f84" providerId="LiveId" clId="{907053F9-E0D1-4C70-A769-0FD63C86F061}" dt="2018-12-04T17:07:35.105" v="153"/>
          <ac:picMkLst>
            <pc:docMk/>
            <pc:sldMk cId="2477958344" sldId="268"/>
            <ac:picMk id="12" creationId="{7924F699-F0F4-4DC8-8BC5-3570F2EC583D}"/>
          </ac:picMkLst>
        </pc:picChg>
        <pc:picChg chg="add">
          <ac:chgData name="Giuliano De Luca" userId="d04f158e537b9f84" providerId="LiveId" clId="{907053F9-E0D1-4C70-A769-0FD63C86F061}" dt="2018-12-04T17:07:35.105" v="153"/>
          <ac:picMkLst>
            <pc:docMk/>
            <pc:sldMk cId="2477958344" sldId="268"/>
            <ac:picMk id="13" creationId="{5A612ED8-96B8-48B0-8FAC-F107003FD658}"/>
          </ac:picMkLst>
        </pc:picChg>
        <pc:picChg chg="add">
          <ac:chgData name="Giuliano De Luca" userId="d04f158e537b9f84" providerId="LiveId" clId="{907053F9-E0D1-4C70-A769-0FD63C86F061}" dt="2018-12-04T17:07:35.105" v="153"/>
          <ac:picMkLst>
            <pc:docMk/>
            <pc:sldMk cId="2477958344" sldId="268"/>
            <ac:picMk id="24" creationId="{79E2B604-5BDE-42F2-9016-EEFC5F38D979}"/>
          </ac:picMkLst>
        </pc:picChg>
        <pc:picChg chg="add">
          <ac:chgData name="Giuliano De Luca" userId="d04f158e537b9f84" providerId="LiveId" clId="{907053F9-E0D1-4C70-A769-0FD63C86F061}" dt="2018-12-04T17:07:35.105" v="153"/>
          <ac:picMkLst>
            <pc:docMk/>
            <pc:sldMk cId="2477958344" sldId="268"/>
            <ac:picMk id="25" creationId="{B21FEED4-C9BB-415F-ABE3-CBF4683CA8F6}"/>
          </ac:picMkLst>
        </pc:picChg>
        <pc:cxnChg chg="add">
          <ac:chgData name="Giuliano De Luca" userId="d04f158e537b9f84" providerId="LiveId" clId="{907053F9-E0D1-4C70-A769-0FD63C86F061}" dt="2018-12-04T17:07:35.105" v="153"/>
          <ac:cxnSpMkLst>
            <pc:docMk/>
            <pc:sldMk cId="2477958344" sldId="268"/>
            <ac:cxnSpMk id="11" creationId="{4540C4DB-599E-43D0-9ADB-78C673DDED49}"/>
          </ac:cxnSpMkLst>
        </pc:cxnChg>
        <pc:cxnChg chg="add">
          <ac:chgData name="Giuliano De Luca" userId="d04f158e537b9f84" providerId="LiveId" clId="{907053F9-E0D1-4C70-A769-0FD63C86F061}" dt="2018-12-04T17:07:35.105" v="153"/>
          <ac:cxnSpMkLst>
            <pc:docMk/>
            <pc:sldMk cId="2477958344" sldId="268"/>
            <ac:cxnSpMk id="14" creationId="{90088F1F-DC08-468E-B705-B5937B4AE72E}"/>
          </ac:cxnSpMkLst>
        </pc:cxnChg>
        <pc:cxnChg chg="add">
          <ac:chgData name="Giuliano De Luca" userId="d04f158e537b9f84" providerId="LiveId" clId="{907053F9-E0D1-4C70-A769-0FD63C86F061}" dt="2018-12-04T17:07:35.105" v="153"/>
          <ac:cxnSpMkLst>
            <pc:docMk/>
            <pc:sldMk cId="2477958344" sldId="268"/>
            <ac:cxnSpMk id="15" creationId="{698E7055-F90D-48C8-8A1A-54A36FD93977}"/>
          </ac:cxnSpMkLst>
        </pc:cxnChg>
        <pc:cxnChg chg="add">
          <ac:chgData name="Giuliano De Luca" userId="d04f158e537b9f84" providerId="LiveId" clId="{907053F9-E0D1-4C70-A769-0FD63C86F061}" dt="2018-12-04T17:07:35.105" v="153"/>
          <ac:cxnSpMkLst>
            <pc:docMk/>
            <pc:sldMk cId="2477958344" sldId="268"/>
            <ac:cxnSpMk id="20" creationId="{F4333E4A-C280-4CB0-884B-A500E072FFFC}"/>
          </ac:cxnSpMkLst>
        </pc:cxnChg>
        <pc:cxnChg chg="add">
          <ac:chgData name="Giuliano De Luca" userId="d04f158e537b9f84" providerId="LiveId" clId="{907053F9-E0D1-4C70-A769-0FD63C86F061}" dt="2018-12-04T17:07:35.105" v="153"/>
          <ac:cxnSpMkLst>
            <pc:docMk/>
            <pc:sldMk cId="2477958344" sldId="268"/>
            <ac:cxnSpMk id="21" creationId="{C41F4F46-699F-4129-9C44-5654B0332E7A}"/>
          </ac:cxnSpMkLst>
        </pc:cxnChg>
        <pc:cxnChg chg="add">
          <ac:chgData name="Giuliano De Luca" userId="d04f158e537b9f84" providerId="LiveId" clId="{907053F9-E0D1-4C70-A769-0FD63C86F061}" dt="2018-12-04T17:07:35.105" v="153"/>
          <ac:cxnSpMkLst>
            <pc:docMk/>
            <pc:sldMk cId="2477958344" sldId="268"/>
            <ac:cxnSpMk id="22" creationId="{9A8E707F-75F6-4B5A-BC0C-B851009A1233}"/>
          </ac:cxnSpMkLst>
        </pc:cxnChg>
      </pc:sldChg>
      <pc:sldChg chg="modSp add">
        <pc:chgData name="Giuliano De Luca" userId="d04f158e537b9f84" providerId="LiveId" clId="{907053F9-E0D1-4C70-A769-0FD63C86F061}" dt="2018-12-04T17:08:51.998" v="158" actId="27636"/>
        <pc:sldMkLst>
          <pc:docMk/>
          <pc:sldMk cId="441728791" sldId="269"/>
        </pc:sldMkLst>
        <pc:spChg chg="mod">
          <ac:chgData name="Giuliano De Luca" userId="d04f158e537b9f84" providerId="LiveId" clId="{907053F9-E0D1-4C70-A769-0FD63C86F061}" dt="2018-12-04T17:08:46.007" v="156"/>
          <ac:spMkLst>
            <pc:docMk/>
            <pc:sldMk cId="441728791" sldId="269"/>
            <ac:spMk id="2" creationId="{354D4D3B-F9C0-4A0F-A32A-D1FDCBAD0AAF}"/>
          </ac:spMkLst>
        </pc:spChg>
        <pc:spChg chg="mod">
          <ac:chgData name="Giuliano De Luca" userId="d04f158e537b9f84" providerId="LiveId" clId="{907053F9-E0D1-4C70-A769-0FD63C86F061}" dt="2018-12-04T17:08:51.998" v="158" actId="27636"/>
          <ac:spMkLst>
            <pc:docMk/>
            <pc:sldMk cId="441728791" sldId="269"/>
            <ac:spMk id="3" creationId="{B7075F7E-B5E4-449D-BCDA-DFFD63B20FBD}"/>
          </ac:spMkLst>
        </pc:spChg>
      </pc:sldChg>
      <pc:sldChg chg="addSp modSp add">
        <pc:chgData name="Giuliano De Luca" userId="d04f158e537b9f84" providerId="LiveId" clId="{907053F9-E0D1-4C70-A769-0FD63C86F061}" dt="2018-12-04T17:25:38.410" v="292" actId="1076"/>
        <pc:sldMkLst>
          <pc:docMk/>
          <pc:sldMk cId="2655629201" sldId="270"/>
        </pc:sldMkLst>
        <pc:spChg chg="add mod">
          <ac:chgData name="Giuliano De Luca" userId="d04f158e537b9f84" providerId="LiveId" clId="{907053F9-E0D1-4C70-A769-0FD63C86F061}" dt="2018-12-04T17:25:38.410" v="292" actId="1076"/>
          <ac:spMkLst>
            <pc:docMk/>
            <pc:sldMk cId="2655629201" sldId="270"/>
            <ac:spMk id="2" creationId="{D6F1F344-A039-45CE-8008-A36EBC48E989}"/>
          </ac:spMkLst>
        </pc:spChg>
      </pc:sldChg>
      <pc:sldChg chg="modSp add">
        <pc:chgData name="Giuliano De Luca" userId="d04f158e537b9f84" providerId="LiveId" clId="{907053F9-E0D1-4C70-A769-0FD63C86F061}" dt="2018-12-04T17:11:49.263" v="193" actId="20577"/>
        <pc:sldMkLst>
          <pc:docMk/>
          <pc:sldMk cId="1651010800" sldId="271"/>
        </pc:sldMkLst>
        <pc:spChg chg="mod">
          <ac:chgData name="Giuliano De Luca" userId="d04f158e537b9f84" providerId="LiveId" clId="{907053F9-E0D1-4C70-A769-0FD63C86F061}" dt="2018-12-04T17:11:49.263" v="193" actId="20577"/>
          <ac:spMkLst>
            <pc:docMk/>
            <pc:sldMk cId="1651010800" sldId="271"/>
            <ac:spMk id="2" creationId="{7BE59580-AF98-4991-B57E-D1671B281D2F}"/>
          </ac:spMkLst>
        </pc:spChg>
      </pc:sldChg>
      <pc:sldChg chg="modSp add">
        <pc:chgData name="Giuliano De Luca" userId="d04f158e537b9f84" providerId="LiveId" clId="{907053F9-E0D1-4C70-A769-0FD63C86F061}" dt="2018-12-04T17:13:49.280" v="199" actId="113"/>
        <pc:sldMkLst>
          <pc:docMk/>
          <pc:sldMk cId="1129897786" sldId="272"/>
        </pc:sldMkLst>
        <pc:spChg chg="mod">
          <ac:chgData name="Giuliano De Luca" userId="d04f158e537b9f84" providerId="LiveId" clId="{907053F9-E0D1-4C70-A769-0FD63C86F061}" dt="2018-12-04T17:13:36.068" v="195"/>
          <ac:spMkLst>
            <pc:docMk/>
            <pc:sldMk cId="1129897786" sldId="272"/>
            <ac:spMk id="2" creationId="{7CE1CC46-9A8C-4519-91D5-37F9FA92450A}"/>
          </ac:spMkLst>
        </pc:spChg>
        <pc:spChg chg="mod">
          <ac:chgData name="Giuliano De Luca" userId="d04f158e537b9f84" providerId="LiveId" clId="{907053F9-E0D1-4C70-A769-0FD63C86F061}" dt="2018-12-04T17:13:49.280" v="199" actId="113"/>
          <ac:spMkLst>
            <pc:docMk/>
            <pc:sldMk cId="1129897786" sldId="272"/>
            <ac:spMk id="3" creationId="{D14789FC-2BBD-41A0-BCF2-0EDAA0F21AF5}"/>
          </ac:spMkLst>
        </pc:spChg>
      </pc:sldChg>
      <pc:sldChg chg="addSp delSp modSp add">
        <pc:chgData name="Giuliano De Luca" userId="d04f158e537b9f84" providerId="LiveId" clId="{907053F9-E0D1-4C70-A769-0FD63C86F061}" dt="2018-12-04T17:14:51.707" v="229" actId="1036"/>
        <pc:sldMkLst>
          <pc:docMk/>
          <pc:sldMk cId="548911069" sldId="273"/>
        </pc:sldMkLst>
        <pc:spChg chg="mod">
          <ac:chgData name="Giuliano De Luca" userId="d04f158e537b9f84" providerId="LiveId" clId="{907053F9-E0D1-4C70-A769-0FD63C86F061}" dt="2018-12-04T17:14:24.924" v="201"/>
          <ac:spMkLst>
            <pc:docMk/>
            <pc:sldMk cId="548911069" sldId="273"/>
            <ac:spMk id="2" creationId="{FC76676C-1AA8-43F7-9488-D5CCD27F7814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4" creationId="{7C827F03-DEF7-4EB6-AB88-C181E4DAFB05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5" creationId="{3D6A1121-CC3A-4FEF-81AE-6A15D8C6F9E6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6" creationId="{A978AFF7-66A4-4D22-87CF-B768D603C6BD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7" creationId="{FD45E7D3-E9E3-4C5A-9E92-E047255ECAB4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8" creationId="{C88E0958-7C99-4A5E-852D-327637CA4002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9" creationId="{2B222FEE-9593-4F84-B6AE-848065C7F425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0" creationId="{A1FE3A40-5794-4DA5-BCC4-E2175F940E50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1" creationId="{CAEEB48A-17F7-4CFE-82AB-2DAEB2453C7E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2" creationId="{D57BAEB6-8A6C-498D-A0B2-A2A5B84BF3C7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3" creationId="{1C1CAC5B-C02C-4184-BAB1-CB9238C392FB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4" creationId="{174F4480-6A43-4A33-9A09-AE45177043CC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5" creationId="{2F1F9967-89BA-4CA3-A365-BD3B3883C728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6" creationId="{97570C75-D8CC-488F-A614-A4F041766930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7" creationId="{7E6974EB-4F79-4117-8855-88E9AA4711C3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8" creationId="{FBDBF4AE-73CA-4245-A61F-EA772B5A7A4C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19" creationId="{CA3C3F77-2FA7-49EE-B599-73206868E303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20" creationId="{F8DF574C-0364-42FB-B4DA-6EB53ECDB29A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21" creationId="{066A1005-CB13-40DE-935A-5604026E4F5E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22" creationId="{B12D2CEC-2873-414F-AD51-534EFB803C69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23" creationId="{3906F9D6-0ADE-429B-9CF2-1AAD13428EE0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24" creationId="{EB3925E5-3AD6-4147-B5C3-F3EE4AD4C123}"/>
          </ac:spMkLst>
        </pc:spChg>
        <pc:spChg chg="add del">
          <ac:chgData name="Giuliano De Luca" userId="d04f158e537b9f84" providerId="LiveId" clId="{907053F9-E0D1-4C70-A769-0FD63C86F061}" dt="2018-12-04T17:14:47.143" v="203"/>
          <ac:spMkLst>
            <pc:docMk/>
            <pc:sldMk cId="548911069" sldId="273"/>
            <ac:spMk id="25" creationId="{A15B603D-B5C9-4FC4-A4A6-BC96E3C0CAF6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26" creationId="{31DD70A4-EB19-4752-8B92-7CFF180D6569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27" creationId="{B5EEF4AD-7E33-401C-9388-56536D513E97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28" creationId="{5AEAAC78-F706-4575-9B6C-DF8929A399BE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29" creationId="{899108B3-3521-4605-9CDF-D4A46CA48E84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0" creationId="{08C2BB72-D74D-4FC0-9205-C57D258587AA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1" creationId="{7033D1AB-2226-4F58-B356-B70B52685218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2" creationId="{38CF7121-8881-4D7D-995A-8B54F7091A0D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3" creationId="{047B323A-4358-4457-9B7F-DDCD31B21866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4" creationId="{C2C88607-1D70-42FF-981D-D9DFED4E5500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5" creationId="{1E0FAFCB-46D2-4C91-9303-872925C4A6B0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6" creationId="{AC7842E6-A252-4528-8462-F351BBE6D95F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7" creationId="{A607E9F2-EEA2-444D-909A-0F38BE77032C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8" creationId="{5B560BB4-3322-46AC-A0D6-CC72F6C799CA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39" creationId="{D52E709F-71DF-4187-842E-5D154420CA50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40" creationId="{2808F7A6-47BF-45A1-8A01-82DC30472F91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41" creationId="{82921FC7-BCE4-4904-BDF3-56DA8D7EF958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42" creationId="{B9AB8340-085F-4AD3-B006-283DF5DF2E33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43" creationId="{1FB29102-AA02-47D6-8FE1-AACD6905127E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44" creationId="{45531422-8F2A-4E40-AB0C-928B66AACFFD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45" creationId="{D961000B-7E70-47F9-A329-D99221BA4392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46" creationId="{F38BD5A7-378A-40AC-80E5-ABB29C702FA1}"/>
          </ac:spMkLst>
        </pc:spChg>
        <pc:spChg chg="add mod">
          <ac:chgData name="Giuliano De Luca" userId="d04f158e537b9f84" providerId="LiveId" clId="{907053F9-E0D1-4C70-A769-0FD63C86F061}" dt="2018-12-04T17:14:51.707" v="229" actId="1036"/>
          <ac:spMkLst>
            <pc:docMk/>
            <pc:sldMk cId="548911069" sldId="273"/>
            <ac:spMk id="47" creationId="{A55F8134-CCE2-4F21-B3CC-5B89ED9FC67A}"/>
          </ac:spMkLst>
        </pc:spChg>
      </pc:sldChg>
      <pc:sldChg chg="addSp modSp add">
        <pc:chgData name="Giuliano De Luca" userId="d04f158e537b9f84" providerId="LiveId" clId="{907053F9-E0D1-4C70-A769-0FD63C86F061}" dt="2018-12-04T17:15:18.766" v="232"/>
        <pc:sldMkLst>
          <pc:docMk/>
          <pc:sldMk cId="1361446933" sldId="274"/>
        </pc:sldMkLst>
        <pc:spChg chg="mod">
          <ac:chgData name="Giuliano De Luca" userId="d04f158e537b9f84" providerId="LiveId" clId="{907053F9-E0D1-4C70-A769-0FD63C86F061}" dt="2018-12-04T17:15:10.900" v="231"/>
          <ac:spMkLst>
            <pc:docMk/>
            <pc:sldMk cId="1361446933" sldId="274"/>
            <ac:spMk id="2" creationId="{B2F1A0B6-7F00-47DB-9CB8-78EEE5F0A57B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4" creationId="{6CF7C5B3-B8DE-4420-A206-5BE890E92FDB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5" creationId="{A6B176DC-157C-4F60-99A6-8BE759616731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6" creationId="{A91DDCD2-FCD3-4E20-B6B5-70C8789610BF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7" creationId="{14B604E7-E7BE-4A6C-A422-37AD25450A6C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8" creationId="{3F53F030-0AB7-4640-968C-DF021C1BF2D8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9" creationId="{850F4A87-22D0-47A0-879D-C25D934BD654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0" creationId="{1B543094-9BE6-4D93-95C5-FC4BB1452EBB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1" creationId="{4AF063D5-9216-49C9-89FC-D3BCC2F596A0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2" creationId="{53523EFE-6FA9-4CA9-8BAD-E38304375251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3" creationId="{3C69C675-AA8A-4090-82DC-F90618C6D10C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4" creationId="{C888982B-A215-4DEB-9F2F-558E25D17A62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5" creationId="{FCD3DF93-B86A-4B5B-8774-49FC7215EFBF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6" creationId="{DB867CE3-07D9-42B9-85F9-2D3513DE395A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7" creationId="{4081B2E1-39B2-4BED-AD2B-4B59ECDC5849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8" creationId="{19AEAEAA-B225-4C00-BFFF-5224AACDAC75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19" creationId="{D9C2536D-2D7B-4779-9285-9357DC31F6ED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20" creationId="{F735C56F-E91A-4D59-87B9-E49F3AA998BC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21" creationId="{4B02A110-E907-477E-ACBF-57DA7D81AD32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22" creationId="{D070383A-99B3-45ED-B1A1-DBD1740B4480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23" creationId="{36780A06-69AF-4696-A23A-17A9966E1618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24" creationId="{A74DB6F4-57ED-4077-9177-8A934B0E4AB1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25" creationId="{530AA09B-733D-450F-842C-8388C7C12956}"/>
          </ac:spMkLst>
        </pc:spChg>
        <pc:spChg chg="add">
          <ac:chgData name="Giuliano De Luca" userId="d04f158e537b9f84" providerId="LiveId" clId="{907053F9-E0D1-4C70-A769-0FD63C86F061}" dt="2018-12-04T17:15:18.766" v="232"/>
          <ac:spMkLst>
            <pc:docMk/>
            <pc:sldMk cId="1361446933" sldId="274"/>
            <ac:spMk id="26" creationId="{CFB314AD-1719-496F-B538-30B62C4AF25A}"/>
          </ac:spMkLst>
        </pc:spChg>
      </pc:sldChg>
      <pc:sldChg chg="addSp modSp add">
        <pc:chgData name="Giuliano De Luca" userId="d04f158e537b9f84" providerId="LiveId" clId="{907053F9-E0D1-4C70-A769-0FD63C86F061}" dt="2018-12-04T17:16:10.591" v="254" actId="1036"/>
        <pc:sldMkLst>
          <pc:docMk/>
          <pc:sldMk cId="3728647442" sldId="275"/>
        </pc:sldMkLst>
        <pc:spChg chg="mod">
          <ac:chgData name="Giuliano De Luca" userId="d04f158e537b9f84" providerId="LiveId" clId="{907053F9-E0D1-4C70-A769-0FD63C86F061}" dt="2018-12-04T17:15:56.639" v="234"/>
          <ac:spMkLst>
            <pc:docMk/>
            <pc:sldMk cId="3728647442" sldId="275"/>
            <ac:spMk id="2" creationId="{43926271-AC43-4CB2-A8A2-B5F9A23CB838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4" creationId="{0571FADC-ADBC-4BBD-AFDD-A99A11C4EDA7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5" creationId="{414707AB-A9A2-4A75-8F88-663E1331B17C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6" creationId="{10BA3A50-C314-4B29-B59B-892F1A4523F6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7" creationId="{A69A4F4B-5CCA-4627-953C-48FD85C6F438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8" creationId="{BFE19D46-9B93-48E6-97D3-8DA80272996A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9" creationId="{13C9E3DC-1189-4DFD-81F5-729543A4EB05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0" creationId="{972B678D-206F-4AFF-8691-011CC16537BB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1" creationId="{CB1E1E1C-92DB-4665-B7AF-4C29B94359FF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2" creationId="{A5D37967-099E-4C64-83C7-5ECC3EED5762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3" creationId="{383AAA5D-DF58-43A0-9D51-4D5CE912E618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4" creationId="{1346458B-D02D-4FC5-AB35-8E7F3F3B99F7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5" creationId="{1D0DD45F-F955-4C47-AE16-B98B13581F48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6" creationId="{6169E2AC-078C-4892-BF3A-734E4B614BF8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7" creationId="{BFF39BF0-85C7-4001-8438-B540299064D8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8" creationId="{DB8447C1-D445-401C-8C32-3AAAFC796C4A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19" creationId="{8C6216E0-52AF-441C-860C-FC595A579FEB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0" creationId="{6E9F56E9-C9B6-4935-B763-D47707D281F8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1" creationId="{F42FE0AA-0154-44FA-993A-B9A364A2177F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2" creationId="{53E39FB4-34A4-45ED-9EBF-01B457D02DC7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3" creationId="{566872AF-C9F2-44C9-B242-D22A1E870A7E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4" creationId="{4578E12F-B8EE-4DE2-93C7-7B615E2D5DC6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5" creationId="{C3B4A1A7-B39D-429C-8B0A-8FB063AA9DF3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6" creationId="{14ACFBD9-6278-4FD0-A732-6FCD813738F5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7" creationId="{979D13A9-F3BB-402A-B3BB-71D92A32DEA7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8" creationId="{87BD3D12-E74F-44DB-A659-9A44CF1FA5F3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29" creationId="{A7D149B0-6E84-4DD4-9904-BCCBE6F2F2D2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30" creationId="{493BE916-D250-4F76-AB2A-D95A93DEED9F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31" creationId="{1F9603DD-52F6-41CD-AA7B-722332B5C0F7}"/>
          </ac:spMkLst>
        </pc:spChg>
        <pc:spChg chg="add mod">
          <ac:chgData name="Giuliano De Luca" userId="d04f158e537b9f84" providerId="LiveId" clId="{907053F9-E0D1-4C70-A769-0FD63C86F061}" dt="2018-12-04T17:16:10.591" v="254" actId="1036"/>
          <ac:spMkLst>
            <pc:docMk/>
            <pc:sldMk cId="3728647442" sldId="275"/>
            <ac:spMk id="32" creationId="{801760CB-24FA-47F9-BBD2-A4E028013414}"/>
          </ac:spMkLst>
        </pc:spChg>
      </pc:sldChg>
      <pc:sldChg chg="addSp modSp add">
        <pc:chgData name="Giuliano De Luca" userId="d04f158e537b9f84" providerId="LiveId" clId="{907053F9-E0D1-4C70-A769-0FD63C86F061}" dt="2018-12-04T17:18:24.706" v="263" actId="1035"/>
        <pc:sldMkLst>
          <pc:docMk/>
          <pc:sldMk cId="107814242" sldId="276"/>
        </pc:sldMkLst>
        <pc:spChg chg="mod">
          <ac:chgData name="Giuliano De Luca" userId="d04f158e537b9f84" providerId="LiveId" clId="{907053F9-E0D1-4C70-A769-0FD63C86F061}" dt="2018-12-04T17:18:09.022" v="256"/>
          <ac:spMkLst>
            <pc:docMk/>
            <pc:sldMk cId="107814242" sldId="276"/>
            <ac:spMk id="2" creationId="{DF78670B-90F8-40A9-A7FF-92BE2542D41D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4" creationId="{EB3B793A-119A-4FB8-B3F2-1CC6DC849E85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5" creationId="{42CD76AD-2024-4AD8-8306-4104F09F5506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6" creationId="{94E95CBF-ACD3-4374-9B11-0F125761D53E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7" creationId="{6D80C5BF-FDCA-4BD0-A8B4-A8838B2B5659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8" creationId="{4F52F8B0-3E22-414F-864E-0B29A3B33D75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9" creationId="{617A782C-CA36-4429-B836-66DB2E57AAC0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0" creationId="{02059D6B-1849-4A65-833A-E4D6D5B41765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1" creationId="{834E4493-B5B8-43FA-B1D2-0C38C77BBD99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2" creationId="{334E4FF5-3400-4B1A-B038-D9C257F61EAE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3" creationId="{FE8B1110-F22A-4D60-8A1A-603D3310ABB8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4" creationId="{051C358C-0553-419C-9C72-D3BD6A00D65E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5" creationId="{619738CB-0885-4CCF-A2D7-5DDB8372E6AD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6" creationId="{159627B0-6F8E-4AD2-A1BB-8340008C603D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7" creationId="{F9B5F539-B5CE-4F12-893A-E0AD4B31F86F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8" creationId="{D19103C4-A5CC-48D9-9F66-9136C5A59D65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19" creationId="{182798C8-C1E1-4691-BA03-C90EC24C1345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0" creationId="{052721CB-7CF6-4A5A-9940-12DDBA9E9B11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1" creationId="{054E37BA-973B-4D9C-A7B0-12F991EC2F58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2" creationId="{A8F893B3-9E1E-41C4-8094-5DFEA130DE4C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3" creationId="{6BA46A01-E981-4187-BACF-885B95E2D410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4" creationId="{7FFA2B54-3513-4024-B245-C9261F8CB2F5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5" creationId="{7582C5A1-2269-4785-8DEC-80E5A68E0BC8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6" creationId="{566F1D4A-27C4-4E61-BE33-093C1DD75BA6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7" creationId="{F3B83D77-002F-4BFF-AD24-AE2E19F14F3A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8" creationId="{44580E66-FABD-4182-AC5C-0B545A0E14F9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29" creationId="{1737DE15-35C6-4739-A7EE-BBDE55DDB214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0" creationId="{D88054AE-7235-474E-8F55-1F0CDFC8AFE8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1" creationId="{616E9D32-3775-4C25-BCDA-BA70C1C684DB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2" creationId="{86F3CB27-225F-43DB-A44F-CF7EF90B9787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3" creationId="{31D3C94C-E12C-4F80-A81C-D0547CBBD156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4" creationId="{8A832100-655D-47F7-92BF-7AAD72E7FD07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5" creationId="{B2CEC9D3-03EA-4078-8897-70324211C50A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6" creationId="{CBB5099B-4AC1-4627-917B-F27B38B27067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7" creationId="{32D06C05-4B2C-427F-B283-EF19A60A8AB8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8" creationId="{495EACAF-18FD-47CF-A42A-4A301D6B2023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39" creationId="{3A0D3263-EC20-4FFD-B60C-1BF40ECFF0A4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40" creationId="{DC61E4A7-791B-451D-A4CA-1AFCE1F1D345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41" creationId="{2654C7A7-6D29-4E5B-8909-E69227184B44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42" creationId="{2E0CF6E4-BB0A-481C-93C9-0F72A506FB47}"/>
          </ac:spMkLst>
        </pc:spChg>
        <pc:spChg chg="add mod">
          <ac:chgData name="Giuliano De Luca" userId="d04f158e537b9f84" providerId="LiveId" clId="{907053F9-E0D1-4C70-A769-0FD63C86F061}" dt="2018-12-04T17:18:24.706" v="263" actId="1035"/>
          <ac:spMkLst>
            <pc:docMk/>
            <pc:sldMk cId="107814242" sldId="276"/>
            <ac:spMk id="43" creationId="{FC5F10F9-5287-491B-92B4-9B1ACD6EE8DB}"/>
          </ac:spMkLst>
        </pc:spChg>
      </pc:sldChg>
      <pc:sldChg chg="addSp modSp add">
        <pc:chgData name="Giuliano De Luca" userId="d04f158e537b9f84" providerId="LiveId" clId="{907053F9-E0D1-4C70-A769-0FD63C86F061}" dt="2018-12-04T17:19:22.819" v="266"/>
        <pc:sldMkLst>
          <pc:docMk/>
          <pc:sldMk cId="1512634494" sldId="277"/>
        </pc:sldMkLst>
        <pc:spChg chg="mod">
          <ac:chgData name="Giuliano De Luca" userId="d04f158e537b9f84" providerId="LiveId" clId="{907053F9-E0D1-4C70-A769-0FD63C86F061}" dt="2018-12-04T17:19:15.643" v="265"/>
          <ac:spMkLst>
            <pc:docMk/>
            <pc:sldMk cId="1512634494" sldId="277"/>
            <ac:spMk id="2" creationId="{3467FA1F-14EE-451A-87C9-A5E22909F763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4" creationId="{668B2821-18C8-4497-B7E3-81AF5657518B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5" creationId="{23E933CE-1289-4999-97AB-7C3E20E4B479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6" creationId="{82229507-C999-4AEE-B4EA-3696A944C6B2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7" creationId="{C7756F14-796D-4469-819B-0C333950241C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8" creationId="{86BFAD81-1FD0-4F5C-9E73-BE6EF66C7ED8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9" creationId="{FAA8B017-4CB4-4031-BB99-CD8CA237EF6D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10" creationId="{48C4C854-7BDC-4AA9-A9B9-4524DA44F263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11" creationId="{754AFDF4-07A8-4945-80CD-CBD04D2FE3BC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12" creationId="{9B4CD460-AD3D-4313-8639-80D427ED9584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13" creationId="{522A6244-74AC-475A-B5C1-9FEAA14A7D2B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14" creationId="{E34190FE-5EF6-40DC-BEBA-E0BE60C22E20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15" creationId="{D9E451CC-7F52-4B0A-82C5-8A7A86D5DACD}"/>
          </ac:spMkLst>
        </pc:spChg>
        <pc:spChg chg="add">
          <ac:chgData name="Giuliano De Luca" userId="d04f158e537b9f84" providerId="LiveId" clId="{907053F9-E0D1-4C70-A769-0FD63C86F061}" dt="2018-12-04T17:19:22.819" v="266"/>
          <ac:spMkLst>
            <pc:docMk/>
            <pc:sldMk cId="1512634494" sldId="277"/>
            <ac:spMk id="16" creationId="{F7EA642A-D527-49D9-93DB-351F36243BB9}"/>
          </ac:spMkLst>
        </pc:spChg>
      </pc:sldChg>
      <pc:sldChg chg="addSp modSp add">
        <pc:chgData name="Giuliano De Luca" userId="d04f158e537b9f84" providerId="LiveId" clId="{907053F9-E0D1-4C70-A769-0FD63C86F061}" dt="2018-12-04T17:20:58.070" v="269"/>
        <pc:sldMkLst>
          <pc:docMk/>
          <pc:sldMk cId="323089035" sldId="278"/>
        </pc:sldMkLst>
        <pc:spChg chg="mod">
          <ac:chgData name="Giuliano De Luca" userId="d04f158e537b9f84" providerId="LiveId" clId="{907053F9-E0D1-4C70-A769-0FD63C86F061}" dt="2018-12-04T17:20:49.540" v="268"/>
          <ac:spMkLst>
            <pc:docMk/>
            <pc:sldMk cId="323089035" sldId="278"/>
            <ac:spMk id="2" creationId="{E15A7CA3-C982-4534-A6E1-60B965A46DED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4" creationId="{99C30AA7-474B-4F88-9A1E-781C20C49914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5" creationId="{F505FF14-43B2-4592-8589-F230E4FE3D09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6" creationId="{EBF4D46B-7F9A-4354-8CB5-F925BD05AD68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7" creationId="{963942C5-DF17-4F5B-8BFB-3D3D83EDBE14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8" creationId="{50D2B2A8-E097-4FC7-9F2F-481B9E3F3D77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9" creationId="{1AC18225-091A-4F46-8281-F1B65BEAE3DB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10" creationId="{CD5E7515-D95B-4E2C-9AA5-A63F5132EC8D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11" creationId="{0B0933F0-E665-43A8-8A9E-8DC12331EDB9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12" creationId="{3AB34163-13F3-49BC-A95D-E66BCF2E5EA9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13" creationId="{1A3A7B84-FD5E-423D-BDD2-E20DC83F9300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14" creationId="{D86BCBA7-8CE7-44EB-AD2C-0D631F05A78F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15" creationId="{7119F7D3-C128-4F79-B9F7-A16F3567E897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16" creationId="{15BECB42-C60B-44D2-9024-A97D5D56BC80}"/>
          </ac:spMkLst>
        </pc:spChg>
        <pc:spChg chg="add">
          <ac:chgData name="Giuliano De Luca" userId="d04f158e537b9f84" providerId="LiveId" clId="{907053F9-E0D1-4C70-A769-0FD63C86F061}" dt="2018-12-04T17:20:58.070" v="269"/>
          <ac:spMkLst>
            <pc:docMk/>
            <pc:sldMk cId="323089035" sldId="278"/>
            <ac:spMk id="17" creationId="{7032E224-8D45-4097-AE83-038ADE9B3959}"/>
          </ac:spMkLst>
        </pc:spChg>
      </pc:sldChg>
      <pc:sldChg chg="modSp add">
        <pc:chgData name="Giuliano De Luca" userId="d04f158e537b9f84" providerId="LiveId" clId="{907053F9-E0D1-4C70-A769-0FD63C86F061}" dt="2018-12-04T17:21:48.597" v="273" actId="27636"/>
        <pc:sldMkLst>
          <pc:docMk/>
          <pc:sldMk cId="1042538813" sldId="279"/>
        </pc:sldMkLst>
        <pc:spChg chg="mod">
          <ac:chgData name="Giuliano De Luca" userId="d04f158e537b9f84" providerId="LiveId" clId="{907053F9-E0D1-4C70-A769-0FD63C86F061}" dt="2018-12-04T17:21:16.338" v="271"/>
          <ac:spMkLst>
            <pc:docMk/>
            <pc:sldMk cId="1042538813" sldId="279"/>
            <ac:spMk id="2" creationId="{9585C587-C67B-4238-BC13-06B12F1362B0}"/>
          </ac:spMkLst>
        </pc:spChg>
        <pc:spChg chg="mod">
          <ac:chgData name="Giuliano De Luca" userId="d04f158e537b9f84" providerId="LiveId" clId="{907053F9-E0D1-4C70-A769-0FD63C86F061}" dt="2018-12-04T17:21:48.597" v="273" actId="27636"/>
          <ac:spMkLst>
            <pc:docMk/>
            <pc:sldMk cId="1042538813" sldId="279"/>
            <ac:spMk id="3" creationId="{E42CCF8B-6A39-4CD7-8D58-5237BC8E5266}"/>
          </ac:spMkLst>
        </pc:spChg>
      </pc:sldChg>
      <pc:sldChg chg="modSp add">
        <pc:chgData name="Giuliano De Luca" userId="d04f158e537b9f84" providerId="LiveId" clId="{907053F9-E0D1-4C70-A769-0FD63C86F061}" dt="2018-12-04T17:22:12.697" v="277" actId="27636"/>
        <pc:sldMkLst>
          <pc:docMk/>
          <pc:sldMk cId="853749131" sldId="280"/>
        </pc:sldMkLst>
        <pc:spChg chg="mod">
          <ac:chgData name="Giuliano De Luca" userId="d04f158e537b9f84" providerId="LiveId" clId="{907053F9-E0D1-4C70-A769-0FD63C86F061}" dt="2018-12-04T17:22:06.855" v="275"/>
          <ac:spMkLst>
            <pc:docMk/>
            <pc:sldMk cId="853749131" sldId="280"/>
            <ac:spMk id="2" creationId="{AE893E3B-A6D2-4E8E-96EA-B9ADB35BADD3}"/>
          </ac:spMkLst>
        </pc:spChg>
        <pc:spChg chg="mod">
          <ac:chgData name="Giuliano De Luca" userId="d04f158e537b9f84" providerId="LiveId" clId="{907053F9-E0D1-4C70-A769-0FD63C86F061}" dt="2018-12-04T17:22:12.697" v="277" actId="27636"/>
          <ac:spMkLst>
            <pc:docMk/>
            <pc:sldMk cId="853749131" sldId="280"/>
            <ac:spMk id="3" creationId="{54AEB336-C4F7-493C-B49D-E823B661976A}"/>
          </ac:spMkLst>
        </pc:spChg>
      </pc:sldChg>
      <pc:sldChg chg="modSp add">
        <pc:chgData name="Giuliano De Luca" userId="d04f158e537b9f84" providerId="LiveId" clId="{907053F9-E0D1-4C70-A769-0FD63C86F061}" dt="2018-12-04T17:24:07.576" v="284" actId="6549"/>
        <pc:sldMkLst>
          <pc:docMk/>
          <pc:sldMk cId="2576739130" sldId="281"/>
        </pc:sldMkLst>
        <pc:spChg chg="mod">
          <ac:chgData name="Giuliano De Luca" userId="d04f158e537b9f84" providerId="LiveId" clId="{907053F9-E0D1-4C70-A769-0FD63C86F061}" dt="2018-12-04T17:22:50.741" v="279"/>
          <ac:spMkLst>
            <pc:docMk/>
            <pc:sldMk cId="2576739130" sldId="281"/>
            <ac:spMk id="2" creationId="{B47D07D6-4FBF-411E-A629-4A8BF038A398}"/>
          </ac:spMkLst>
        </pc:spChg>
        <pc:spChg chg="mod">
          <ac:chgData name="Giuliano De Luca" userId="d04f158e537b9f84" providerId="LiveId" clId="{907053F9-E0D1-4C70-A769-0FD63C86F061}" dt="2018-12-04T17:24:07.576" v="284" actId="6549"/>
          <ac:spMkLst>
            <pc:docMk/>
            <pc:sldMk cId="2576739130" sldId="281"/>
            <ac:spMk id="3" creationId="{F984C12D-9378-47CC-B684-0AA15508B0D4}"/>
          </ac:spMkLst>
        </pc:spChg>
      </pc:sldChg>
      <pc:sldChg chg="addSp modSp add">
        <pc:chgData name="Giuliano De Luca" userId="d04f158e537b9f84" providerId="LiveId" clId="{907053F9-E0D1-4C70-A769-0FD63C86F061}" dt="2018-12-04T17:25:28.316" v="291" actId="1076"/>
        <pc:sldMkLst>
          <pc:docMk/>
          <pc:sldMk cId="2813657932" sldId="282"/>
        </pc:sldMkLst>
        <pc:spChg chg="add mod">
          <ac:chgData name="Giuliano De Luca" userId="d04f158e537b9f84" providerId="LiveId" clId="{907053F9-E0D1-4C70-A769-0FD63C86F061}" dt="2018-12-04T17:25:28.316" v="291" actId="1076"/>
          <ac:spMkLst>
            <pc:docMk/>
            <pc:sldMk cId="2813657932" sldId="282"/>
            <ac:spMk id="2" creationId="{C64B4B53-1761-404E-ACC2-12437793F06A}"/>
          </ac:spMkLst>
        </pc:spChg>
      </pc:sldChg>
      <pc:sldChg chg="addSp delSp modSp add modAnim">
        <pc:chgData name="Giuliano De Luca" userId="d04f158e537b9f84" providerId="LiveId" clId="{907053F9-E0D1-4C70-A769-0FD63C86F061}" dt="2018-12-04T17:28:47.713" v="312" actId="14100"/>
        <pc:sldMkLst>
          <pc:docMk/>
          <pc:sldMk cId="1570199786" sldId="283"/>
        </pc:sldMkLst>
        <pc:spChg chg="mod">
          <ac:chgData name="Giuliano De Luca" userId="d04f158e537b9f84" providerId="LiveId" clId="{907053F9-E0D1-4C70-A769-0FD63C86F061}" dt="2018-12-04T17:26:04.707" v="294"/>
          <ac:spMkLst>
            <pc:docMk/>
            <pc:sldMk cId="1570199786" sldId="283"/>
            <ac:spMk id="2" creationId="{D48C5DC5-C202-4C51-8F7F-29B57390E6C8}"/>
          </ac:spMkLst>
        </pc:spChg>
        <pc:spChg chg="mod">
          <ac:chgData name="Giuliano De Luca" userId="d04f158e537b9f84" providerId="LiveId" clId="{907053F9-E0D1-4C70-A769-0FD63C86F061}" dt="2018-12-04T17:26:37.196" v="298" actId="27636"/>
          <ac:spMkLst>
            <pc:docMk/>
            <pc:sldMk cId="1570199786" sldId="283"/>
            <ac:spMk id="3" creationId="{C4A14455-3098-44EE-A2BC-86BB9900A77D}"/>
          </ac:spMkLst>
        </pc:spChg>
        <pc:spChg chg="add del">
          <ac:chgData name="Giuliano De Luca" userId="d04f158e537b9f84" providerId="LiveId" clId="{907053F9-E0D1-4C70-A769-0FD63C86F061}" dt="2018-12-04T17:26:28.026" v="296"/>
          <ac:spMkLst>
            <pc:docMk/>
            <pc:sldMk cId="1570199786" sldId="283"/>
            <ac:spMk id="4" creationId="{EC7D48B0-8597-44B7-9B00-B252D22030CD}"/>
          </ac:spMkLst>
        </pc:spChg>
        <pc:spChg chg="add del">
          <ac:chgData name="Giuliano De Luca" userId="d04f158e537b9f84" providerId="LiveId" clId="{907053F9-E0D1-4C70-A769-0FD63C86F061}" dt="2018-12-04T17:26:28.026" v="296"/>
          <ac:spMkLst>
            <pc:docMk/>
            <pc:sldMk cId="1570199786" sldId="283"/>
            <ac:spMk id="5" creationId="{FCD28067-594D-496B-9585-52EE72FA46FF}"/>
          </ac:spMkLst>
        </pc:spChg>
        <pc:spChg chg="add del">
          <ac:chgData name="Giuliano De Luca" userId="d04f158e537b9f84" providerId="LiveId" clId="{907053F9-E0D1-4C70-A769-0FD63C86F061}" dt="2018-12-04T17:26:28.026" v="296"/>
          <ac:spMkLst>
            <pc:docMk/>
            <pc:sldMk cId="1570199786" sldId="283"/>
            <ac:spMk id="7" creationId="{8B23209F-1FD3-4045-8B2D-3B2382BE6D5E}"/>
          </ac:spMkLst>
        </pc:spChg>
        <pc:spChg chg="add del">
          <ac:chgData name="Giuliano De Luca" userId="d04f158e537b9f84" providerId="LiveId" clId="{907053F9-E0D1-4C70-A769-0FD63C86F061}" dt="2018-12-04T17:26:28.026" v="296"/>
          <ac:spMkLst>
            <pc:docMk/>
            <pc:sldMk cId="1570199786" sldId="283"/>
            <ac:spMk id="9" creationId="{FEBD0D9B-BFC1-42BC-A1B4-7CCA82FD7136}"/>
          </ac:spMkLst>
        </pc:spChg>
        <pc:spChg chg="add del">
          <ac:chgData name="Giuliano De Luca" userId="d04f158e537b9f84" providerId="LiveId" clId="{907053F9-E0D1-4C70-A769-0FD63C86F061}" dt="2018-12-04T17:26:28.026" v="296"/>
          <ac:spMkLst>
            <pc:docMk/>
            <pc:sldMk cId="1570199786" sldId="283"/>
            <ac:spMk id="11" creationId="{696B31BC-53D7-4315-B2E0-AECA308D2505}"/>
          </ac:spMkLst>
        </pc:spChg>
        <pc:spChg chg="add del">
          <ac:chgData name="Giuliano De Luca" userId="d04f158e537b9f84" providerId="LiveId" clId="{907053F9-E0D1-4C70-A769-0FD63C86F061}" dt="2018-12-04T17:26:28.026" v="296"/>
          <ac:spMkLst>
            <pc:docMk/>
            <pc:sldMk cId="1570199786" sldId="283"/>
            <ac:spMk id="13" creationId="{883AF044-F759-4591-BB0E-E29BF13BEFE2}"/>
          </ac:spMkLst>
        </pc:spChg>
        <pc:spChg chg="add mod">
          <ac:chgData name="Giuliano De Luca" userId="d04f158e537b9f84" providerId="LiveId" clId="{907053F9-E0D1-4C70-A769-0FD63C86F061}" dt="2018-12-04T17:28:39.276" v="310" actId="1076"/>
          <ac:spMkLst>
            <pc:docMk/>
            <pc:sldMk cId="1570199786" sldId="283"/>
            <ac:spMk id="15" creationId="{6F196533-C804-4C36-BB95-71065921FDF7}"/>
          </ac:spMkLst>
        </pc:spChg>
        <pc:spChg chg="add mod">
          <ac:chgData name="Giuliano De Luca" userId="d04f158e537b9f84" providerId="LiveId" clId="{907053F9-E0D1-4C70-A769-0FD63C86F061}" dt="2018-12-04T17:28:32.466" v="308" actId="1076"/>
          <ac:spMkLst>
            <pc:docMk/>
            <pc:sldMk cId="1570199786" sldId="283"/>
            <ac:spMk id="17" creationId="{6D858FE3-6226-4C53-9107-54B9E1DA4583}"/>
          </ac:spMkLst>
        </pc:spChg>
        <pc:spChg chg="add mod">
          <ac:chgData name="Giuliano De Luca" userId="d04f158e537b9f84" providerId="LiveId" clId="{907053F9-E0D1-4C70-A769-0FD63C86F061}" dt="2018-12-04T17:28:27.140" v="306" actId="1076"/>
          <ac:spMkLst>
            <pc:docMk/>
            <pc:sldMk cId="1570199786" sldId="283"/>
            <ac:spMk id="19" creationId="{10565B05-956D-45FD-A230-8299F18F7E19}"/>
          </ac:spMkLst>
        </pc:spChg>
        <pc:spChg chg="add mod">
          <ac:chgData name="Giuliano De Luca" userId="d04f158e537b9f84" providerId="LiveId" clId="{907053F9-E0D1-4C70-A769-0FD63C86F061}" dt="2018-12-04T17:28:24.035" v="305" actId="1076"/>
          <ac:spMkLst>
            <pc:docMk/>
            <pc:sldMk cId="1570199786" sldId="283"/>
            <ac:spMk id="21" creationId="{1FE0576E-25EB-4E79-B94F-6F03E84BB29D}"/>
          </ac:spMkLst>
        </pc:spChg>
        <pc:spChg chg="add">
          <ac:chgData name="Giuliano De Luca" userId="d04f158e537b9f84" providerId="LiveId" clId="{907053F9-E0D1-4C70-A769-0FD63C86F061}" dt="2018-12-04T17:26:57.783" v="299"/>
          <ac:spMkLst>
            <pc:docMk/>
            <pc:sldMk cId="1570199786" sldId="283"/>
            <ac:spMk id="23" creationId="{2936A90D-9810-48EF-9D11-44264112F35E}"/>
          </ac:spMkLst>
        </pc:spChg>
        <pc:cxnChg chg="add del">
          <ac:chgData name="Giuliano De Luca" userId="d04f158e537b9f84" providerId="LiveId" clId="{907053F9-E0D1-4C70-A769-0FD63C86F061}" dt="2018-12-04T17:26:28.026" v="296"/>
          <ac:cxnSpMkLst>
            <pc:docMk/>
            <pc:sldMk cId="1570199786" sldId="283"/>
            <ac:cxnSpMk id="6" creationId="{25D7A952-F624-43E2-AFA2-C00B38033904}"/>
          </ac:cxnSpMkLst>
        </pc:cxnChg>
        <pc:cxnChg chg="add del">
          <ac:chgData name="Giuliano De Luca" userId="d04f158e537b9f84" providerId="LiveId" clId="{907053F9-E0D1-4C70-A769-0FD63C86F061}" dt="2018-12-04T17:26:28.026" v="296"/>
          <ac:cxnSpMkLst>
            <pc:docMk/>
            <pc:sldMk cId="1570199786" sldId="283"/>
            <ac:cxnSpMk id="8" creationId="{67513AFF-CAF8-4A06-8047-EF7C4A44C2D9}"/>
          </ac:cxnSpMkLst>
        </pc:cxnChg>
        <pc:cxnChg chg="add del">
          <ac:chgData name="Giuliano De Luca" userId="d04f158e537b9f84" providerId="LiveId" clId="{907053F9-E0D1-4C70-A769-0FD63C86F061}" dt="2018-12-04T17:26:28.026" v="296"/>
          <ac:cxnSpMkLst>
            <pc:docMk/>
            <pc:sldMk cId="1570199786" sldId="283"/>
            <ac:cxnSpMk id="10" creationId="{BFA26ADF-E994-4FE3-A888-E5BADD423388}"/>
          </ac:cxnSpMkLst>
        </pc:cxnChg>
        <pc:cxnChg chg="add del">
          <ac:chgData name="Giuliano De Luca" userId="d04f158e537b9f84" providerId="LiveId" clId="{907053F9-E0D1-4C70-A769-0FD63C86F061}" dt="2018-12-04T17:26:28.026" v="296"/>
          <ac:cxnSpMkLst>
            <pc:docMk/>
            <pc:sldMk cId="1570199786" sldId="283"/>
            <ac:cxnSpMk id="12" creationId="{9FBECD49-0847-4286-AEC0-3DC99B929E97}"/>
          </ac:cxnSpMkLst>
        </pc:cxnChg>
        <pc:cxnChg chg="add del">
          <ac:chgData name="Giuliano De Luca" userId="d04f158e537b9f84" providerId="LiveId" clId="{907053F9-E0D1-4C70-A769-0FD63C86F061}" dt="2018-12-04T17:26:28.026" v="296"/>
          <ac:cxnSpMkLst>
            <pc:docMk/>
            <pc:sldMk cId="1570199786" sldId="283"/>
            <ac:cxnSpMk id="14" creationId="{5F571E41-0177-4388-9296-2212A6FA0D72}"/>
          </ac:cxnSpMkLst>
        </pc:cxnChg>
        <pc:cxnChg chg="add mod">
          <ac:chgData name="Giuliano De Luca" userId="d04f158e537b9f84" providerId="LiveId" clId="{907053F9-E0D1-4C70-A769-0FD63C86F061}" dt="2018-12-04T17:28:47.713" v="312" actId="14100"/>
          <ac:cxnSpMkLst>
            <pc:docMk/>
            <pc:sldMk cId="1570199786" sldId="283"/>
            <ac:cxnSpMk id="16" creationId="{D801421C-2851-4804-BD88-36A7A830A951}"/>
          </ac:cxnSpMkLst>
        </pc:cxnChg>
        <pc:cxnChg chg="add mod">
          <ac:chgData name="Giuliano De Luca" userId="d04f158e537b9f84" providerId="LiveId" clId="{907053F9-E0D1-4C70-A769-0FD63C86F061}" dt="2018-12-04T17:28:36.044" v="309" actId="14100"/>
          <ac:cxnSpMkLst>
            <pc:docMk/>
            <pc:sldMk cId="1570199786" sldId="283"/>
            <ac:cxnSpMk id="18" creationId="{21068952-3609-42EA-99C2-330CA327E67E}"/>
          </ac:cxnSpMkLst>
        </pc:cxnChg>
        <pc:cxnChg chg="add mod">
          <ac:chgData name="Giuliano De Luca" userId="d04f158e537b9f84" providerId="LiveId" clId="{907053F9-E0D1-4C70-A769-0FD63C86F061}" dt="2018-12-04T17:28:29.577" v="307" actId="14100"/>
          <ac:cxnSpMkLst>
            <pc:docMk/>
            <pc:sldMk cId="1570199786" sldId="283"/>
            <ac:cxnSpMk id="20" creationId="{23DE4D37-BE23-439F-94A2-607BBA36A63E}"/>
          </ac:cxnSpMkLst>
        </pc:cxnChg>
        <pc:cxnChg chg="add mod">
          <ac:chgData name="Giuliano De Luca" userId="d04f158e537b9f84" providerId="LiveId" clId="{907053F9-E0D1-4C70-A769-0FD63C86F061}" dt="2018-12-04T17:28:24.035" v="305" actId="1076"/>
          <ac:cxnSpMkLst>
            <pc:docMk/>
            <pc:sldMk cId="1570199786" sldId="283"/>
            <ac:cxnSpMk id="22" creationId="{54AC4E0A-E74D-4876-B865-5D2CEF634D04}"/>
          </ac:cxnSpMkLst>
        </pc:cxnChg>
        <pc:cxnChg chg="add">
          <ac:chgData name="Giuliano De Luca" userId="d04f158e537b9f84" providerId="LiveId" clId="{907053F9-E0D1-4C70-A769-0FD63C86F061}" dt="2018-12-04T17:26:57.783" v="299"/>
          <ac:cxnSpMkLst>
            <pc:docMk/>
            <pc:sldMk cId="1570199786" sldId="283"/>
            <ac:cxnSpMk id="24" creationId="{C128614E-C21A-4EA6-8D87-5C82EA9904DE}"/>
          </ac:cxnSpMkLst>
        </pc:cxnChg>
      </pc:sldChg>
      <pc:sldChg chg="modSp add">
        <pc:chgData name="Giuliano De Luca" userId="d04f158e537b9f84" providerId="LiveId" clId="{907053F9-E0D1-4C70-A769-0FD63C86F061}" dt="2018-12-04T17:29:27.786" v="315" actId="1076"/>
        <pc:sldMkLst>
          <pc:docMk/>
          <pc:sldMk cId="3494270744" sldId="284"/>
        </pc:sldMkLst>
        <pc:spChg chg="mod">
          <ac:chgData name="Giuliano De Luca" userId="d04f158e537b9f84" providerId="LiveId" clId="{907053F9-E0D1-4C70-A769-0FD63C86F061}" dt="2018-12-04T17:29:27.786" v="315" actId="1076"/>
          <ac:spMkLst>
            <pc:docMk/>
            <pc:sldMk cId="3494270744" sldId="284"/>
            <ac:spMk id="2" creationId="{C64B4B53-1761-404E-ACC2-12437793F06A}"/>
          </ac:spMkLst>
        </pc:spChg>
      </pc:sldChg>
      <pc:sldChg chg="modSp add">
        <pc:chgData name="Giuliano De Luca" userId="d04f158e537b9f84" providerId="LiveId" clId="{907053F9-E0D1-4C70-A769-0FD63C86F061}" dt="2018-12-04T17:31:45.992" v="349" actId="20577"/>
        <pc:sldMkLst>
          <pc:docMk/>
          <pc:sldMk cId="3462673773" sldId="285"/>
        </pc:sldMkLst>
        <pc:spChg chg="mod">
          <ac:chgData name="Giuliano De Luca" userId="d04f158e537b9f84" providerId="LiveId" clId="{907053F9-E0D1-4C70-A769-0FD63C86F061}" dt="2018-12-04T17:29:59.158" v="317"/>
          <ac:spMkLst>
            <pc:docMk/>
            <pc:sldMk cId="3462673773" sldId="285"/>
            <ac:spMk id="2" creationId="{C0286CF3-AF45-4BC8-AAFC-29C4F3CE3BC5}"/>
          </ac:spMkLst>
        </pc:spChg>
        <pc:spChg chg="mod">
          <ac:chgData name="Giuliano De Luca" userId="d04f158e537b9f84" providerId="LiveId" clId="{907053F9-E0D1-4C70-A769-0FD63C86F061}" dt="2018-12-04T17:31:45.992" v="349" actId="20577"/>
          <ac:spMkLst>
            <pc:docMk/>
            <pc:sldMk cId="3462673773" sldId="285"/>
            <ac:spMk id="3" creationId="{ABDC3775-F41A-4C81-969F-6378EB01A4DC}"/>
          </ac:spMkLst>
        </pc:spChg>
      </pc:sldChg>
      <pc:sldChg chg="add">
        <pc:chgData name="Giuliano De Luca" userId="d04f158e537b9f84" providerId="LiveId" clId="{907053F9-E0D1-4C70-A769-0FD63C86F061}" dt="2018-12-04T17:31:58.291" v="350"/>
        <pc:sldMkLst>
          <pc:docMk/>
          <pc:sldMk cId="2722382585" sldId="286"/>
        </pc:sldMkLst>
      </pc:sldChg>
      <pc:sldChg chg="add">
        <pc:chgData name="Giuliano De Luca" userId="d04f158e537b9f84" providerId="LiveId" clId="{907053F9-E0D1-4C70-A769-0FD63C86F061}" dt="2018-12-04T17:32:07.157" v="351"/>
        <pc:sldMkLst>
          <pc:docMk/>
          <pc:sldMk cId="1258762280" sldId="287"/>
        </pc:sldMkLst>
      </pc:sldChg>
      <pc:sldMasterChg chg="addSp delSp delSldLayout modSldLayout">
        <pc:chgData name="Giuliano De Luca" userId="d04f158e537b9f84" providerId="LiveId" clId="{907053F9-E0D1-4C70-A769-0FD63C86F061}" dt="2018-12-04T17:08:00.289" v="154" actId="478"/>
        <pc:sldMasterMkLst>
          <pc:docMk/>
          <pc:sldMasterMk cId="2885226030" sldId="2147483660"/>
        </pc:sldMasterMkLst>
        <pc:spChg chg="add">
          <ac:chgData name="Giuliano De Luca" userId="d04f158e537b9f84" providerId="LiveId" clId="{907053F9-E0D1-4C70-A769-0FD63C86F061}" dt="2018-12-04T16:53:09.021" v="31"/>
          <ac:spMkLst>
            <pc:docMk/>
            <pc:sldMasterMk cId="2885226030" sldId="2147483660"/>
            <ac:spMk id="10" creationId="{F619DDF8-7582-4D36-B7E8-01F9ECD3A340}"/>
          </ac:spMkLst>
        </pc:spChg>
        <pc:spChg chg="add">
          <ac:chgData name="Giuliano De Luca" userId="d04f158e537b9f84" providerId="LiveId" clId="{907053F9-E0D1-4C70-A769-0FD63C86F061}" dt="2018-12-04T16:53:09.021" v="31"/>
          <ac:spMkLst>
            <pc:docMk/>
            <pc:sldMasterMk cId="2885226030" sldId="2147483660"/>
            <ac:spMk id="11" creationId="{5C6C769E-4BB5-4D64-97E8-35A3A0562B5C}"/>
          </ac:spMkLst>
        </pc:spChg>
        <pc:picChg chg="add del">
          <ac:chgData name="Giuliano De Luca" userId="d04f158e537b9f84" providerId="LiveId" clId="{907053F9-E0D1-4C70-A769-0FD63C86F061}" dt="2018-12-04T16:53:19.122" v="33" actId="478"/>
          <ac:picMkLst>
            <pc:docMk/>
            <pc:sldMasterMk cId="2885226030" sldId="2147483660"/>
            <ac:picMk id="5" creationId="{4646B3B3-94C1-4B84-816B-95A4962453F6}"/>
          </ac:picMkLst>
        </pc:picChg>
        <pc:picChg chg="add">
          <ac:chgData name="Giuliano De Luca" userId="d04f158e537b9f84" providerId="LiveId" clId="{907053F9-E0D1-4C70-A769-0FD63C86F061}" dt="2018-12-04T16:53:09.021" v="31"/>
          <ac:picMkLst>
            <pc:docMk/>
            <pc:sldMasterMk cId="2885226030" sldId="2147483660"/>
            <ac:picMk id="9" creationId="{328AFA27-7AB2-454D-893D-E5D107C6F0F5}"/>
          </ac:picMkLst>
        </pc:picChg>
        <pc:sldLayoutChg chg="delSp">
          <pc:chgData name="Giuliano De Luca" userId="d04f158e537b9f84" providerId="LiveId" clId="{907053F9-E0D1-4C70-A769-0FD63C86F061}" dt="2018-12-04T17:08:00.289" v="154" actId="478"/>
          <pc:sldLayoutMkLst>
            <pc:docMk/>
            <pc:sldMasterMk cId="2885226030" sldId="2147483660"/>
            <pc:sldLayoutMk cId="1872500028" sldId="2147483668"/>
          </pc:sldLayoutMkLst>
          <pc:picChg chg="del">
            <ac:chgData name="Giuliano De Luca" userId="d04f158e537b9f84" providerId="LiveId" clId="{907053F9-E0D1-4C70-A769-0FD63C86F061}" dt="2018-12-04T17:08:00.289" v="154" actId="478"/>
            <ac:picMkLst>
              <pc:docMk/>
              <pc:sldMasterMk cId="2885226030" sldId="2147483660"/>
              <pc:sldLayoutMk cId="1872500028" sldId="2147483668"/>
              <ac:picMk id="5" creationId="{64F506DB-4FA3-436C-95E5-D80336CE9E24}"/>
            </ac:picMkLst>
          </pc:picChg>
        </pc:sldLayoutChg>
        <pc:sldLayoutChg chg="del">
          <pc:chgData name="Giuliano De Luca" userId="d04f158e537b9f84" providerId="LiveId" clId="{907053F9-E0D1-4C70-A769-0FD63C86F061}" dt="2018-12-04T16:50:21.472" v="2" actId="2696"/>
          <pc:sldLayoutMkLst>
            <pc:docMk/>
            <pc:sldMasterMk cId="2885226030" sldId="2147483660"/>
            <pc:sldLayoutMk cId="1843561554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BD158-BD67-4267-BCD0-5B4747863A39}" type="datetimeFigureOut">
              <a:rPr lang="it-IT" smtClean="0"/>
              <a:t>04/12/2018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923C8-215E-4670-BEA8-79EAE6B2B65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1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ce Holder - W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0A11A88-8365-429F-8CC0-A6D9C8699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"/>
            <a:ext cx="12192000" cy="521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C3A3E0-15B5-4A17-9F9D-9E6D1776ED0D}"/>
              </a:ext>
            </a:extLst>
          </p:cNvPr>
          <p:cNvSpPr/>
          <p:nvPr/>
        </p:nvSpPr>
        <p:spPr>
          <a:xfrm>
            <a:off x="0" y="6096001"/>
            <a:ext cx="6651083" cy="779700"/>
          </a:xfrm>
          <a:prstGeom prst="rect">
            <a:avLst/>
          </a:prstGeom>
          <a:solidFill>
            <a:srgbClr val="0055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9BE4263-70B8-4280-B49B-DD97D5664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083" y="5300290"/>
            <a:ext cx="5540917" cy="15654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619" y="6111928"/>
            <a:ext cx="400554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6</a:t>
            </a:r>
            <a:r>
              <a:rPr lang="en-US" sz="2400" b="1" baseline="30000" dirty="0">
                <a:solidFill>
                  <a:schemeClr val="bg1"/>
                </a:solidFill>
              </a:rPr>
              <a:t>th</a:t>
            </a:r>
            <a:r>
              <a:rPr lang="en-US" sz="2400" b="1" dirty="0">
                <a:solidFill>
                  <a:schemeClr val="bg1"/>
                </a:solidFill>
              </a:rPr>
              <a:t> December 2018</a:t>
            </a:r>
          </a:p>
          <a:p>
            <a:pPr algn="l"/>
            <a:r>
              <a:rPr lang="en-US" sz="1867" dirty="0">
                <a:solidFill>
                  <a:schemeClr val="bg1"/>
                </a:solidFill>
              </a:rPr>
              <a:t>Geneva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829A7-FF5C-48B5-978D-7CE4DF6360FA}"/>
              </a:ext>
            </a:extLst>
          </p:cNvPr>
          <p:cNvSpPr txBox="1"/>
          <p:nvPr/>
        </p:nvSpPr>
        <p:spPr>
          <a:xfrm>
            <a:off x="153619" y="5198289"/>
            <a:ext cx="429695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333" b="1" dirty="0">
                <a:solidFill>
                  <a:srgbClr val="005592"/>
                </a:solidFill>
              </a:rPr>
              <a:t>WELCOME</a:t>
            </a:r>
            <a:endParaRPr lang="en-US" sz="5333" dirty="0">
              <a:solidFill>
                <a:srgbClr val="0055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429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5592"/>
                </a:solidFill>
              </a:defRPr>
            </a:lvl1pPr>
          </a:lstStyle>
          <a:p>
            <a:r>
              <a:rPr lang="it-IT" dirty="0"/>
              <a:t>Slide </a:t>
            </a:r>
            <a:r>
              <a:rPr lang="it-IT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17640"/>
            <a:ext cx="5384800" cy="465853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17640"/>
            <a:ext cx="5384800" cy="4658537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958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</a:t>
            </a:r>
            <a:r>
              <a:rPr lang="it-IT" dirty="0" err="1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4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3200" b="1" cap="small" baseline="0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it-IT"/>
              <a:t>comparison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84"/>
            <a:ext cx="5386917" cy="391120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6" y="1535113"/>
            <a:ext cx="5389033" cy="6397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it-IT" sz="3200" b="1" cap="small" baseline="0"/>
            </a:lvl1pPr>
          </a:lstStyle>
          <a:p>
            <a:pPr marL="0" lvl="0" indent="0">
              <a:buNone/>
            </a:pPr>
            <a:r>
              <a:rPr lang="it-IT"/>
              <a:t>comparison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6" y="2174883"/>
            <a:ext cx="5389033" cy="3911207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1765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8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29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450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itter">
    <p:bg>
      <p:bgPr>
        <a:solidFill>
          <a:srgbClr val="0055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482263" y="992465"/>
            <a:ext cx="7569200" cy="3432601"/>
            <a:chOff x="672139" y="1362107"/>
            <a:chExt cx="7799720" cy="2574451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7562" y="1362107"/>
              <a:ext cx="2438168" cy="184040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672139" y="3202511"/>
              <a:ext cx="7799720" cy="734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6400" b="1" dirty="0">
                  <a:solidFill>
                    <a:schemeClr val="bg1"/>
                  </a:solidFill>
                  <a:latin typeface="Segoe"/>
                  <a:cs typeface="Segoe"/>
                </a:rPr>
                <a:t>#</a:t>
              </a:r>
              <a:r>
                <a:rPr lang="en-US" sz="6400" b="1" dirty="0" err="1">
                  <a:solidFill>
                    <a:schemeClr val="bg1"/>
                  </a:solidFill>
                  <a:latin typeface="Segoe"/>
                  <a:cs typeface="Segoe"/>
                </a:rPr>
                <a:t>SPSGeneva</a:t>
              </a:r>
              <a:endParaRPr lang="en-US" sz="6400" b="1" dirty="0">
                <a:solidFill>
                  <a:schemeClr val="bg1"/>
                </a:solidFill>
                <a:latin typeface="Segoe"/>
                <a:cs typeface="Sego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42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48583FA-52F8-4A48-8767-9BFA10E01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-1187493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76800"/>
            <a:ext cx="12192000" cy="1219200"/>
          </a:xfrm>
        </p:spPr>
        <p:txBody>
          <a:bodyPr/>
          <a:lstStyle>
            <a:lvl1pPr marL="0" indent="0">
              <a:buNone/>
              <a:defRPr sz="3200" baseline="0">
                <a:solidFill>
                  <a:srgbClr val="005592"/>
                </a:solidFill>
              </a:defRPr>
            </a:lvl1pPr>
            <a:lvl2pPr marL="609570" indent="0">
              <a:buNone/>
              <a:defRPr>
                <a:solidFill>
                  <a:schemeClr val="bg1"/>
                </a:solidFill>
              </a:defRPr>
            </a:lvl2pPr>
            <a:lvl3pPr marL="1219140" indent="0">
              <a:buNone/>
              <a:defRPr>
                <a:solidFill>
                  <a:schemeClr val="bg1"/>
                </a:solidFill>
              </a:defRPr>
            </a:lvl3pPr>
            <a:lvl4pPr marL="1828709" indent="0">
              <a:buNone/>
              <a:defRPr>
                <a:solidFill>
                  <a:schemeClr val="bg1"/>
                </a:solidFill>
              </a:defRPr>
            </a:lvl4pPr>
            <a:lvl5pPr marL="243827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&lt;Speaker&gt; - &lt;Company&gt; </a:t>
            </a:r>
          </a:p>
          <a:p>
            <a:pPr lvl="0"/>
            <a:r>
              <a:rPr lang="en-US" dirty="0"/>
              <a:t>&lt;Twitter&gt; </a:t>
            </a:r>
          </a:p>
          <a:p>
            <a:pPr lvl="0"/>
            <a:endParaRPr lang="it-IT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3343010"/>
            <a:ext cx="12192000" cy="1565497"/>
          </a:xfrm>
          <a:solidFill>
            <a:srgbClr val="005592">
              <a:alpha val="85098"/>
            </a:srgbClr>
          </a:solidFill>
        </p:spPr>
        <p:txBody>
          <a:bodyPr vert="horz" wrap="square" lIns="182880" tIns="46800" rIns="180000" bIns="45720" rtlCol="0" anchor="ctr">
            <a:normAutofit/>
          </a:bodyPr>
          <a:lstStyle>
            <a:lvl1pPr>
              <a:defRPr lang="it-IT" sz="5332" b="0" cap="none" spc="-133" baseline="0">
                <a:ln w="3175">
                  <a:noFill/>
                </a:ln>
                <a:solidFill>
                  <a:schemeClr val="bg1"/>
                </a:solidFill>
                <a:effectLst/>
                <a:latin typeface="Segoe UI Light" pitchFamily="34" charset="0"/>
                <a:ea typeface="+mn-ea"/>
                <a:cs typeface="Segoe UI Light" pitchFamily="34" charset="0"/>
              </a:defRPr>
            </a:lvl1pPr>
          </a:lstStyle>
          <a:p>
            <a:pPr lvl="0" defTabSz="1219140">
              <a:lnSpc>
                <a:spcPct val="100000"/>
              </a:lnSpc>
            </a:pPr>
            <a:r>
              <a:rPr lang="en-US" dirty="0"/>
              <a:t>&lt;Session Title&gt;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585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'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98027" y="254001"/>
            <a:ext cx="1150112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chemeClr val="bg1"/>
                </a:solidFill>
              </a:rPr>
              <a:t>A Huge</a:t>
            </a:r>
            <a:r>
              <a:rPr lang="en-US" sz="3733" baseline="0" dirty="0">
                <a:solidFill>
                  <a:schemeClr val="bg1"/>
                </a:solidFill>
              </a:rPr>
              <a:t> </a:t>
            </a:r>
            <a:r>
              <a:rPr lang="en-US" sz="3733" dirty="0">
                <a:solidFill>
                  <a:schemeClr val="bg1"/>
                </a:solidFill>
              </a:rPr>
              <a:t>“Thank You!”</a:t>
            </a:r>
            <a:r>
              <a:rPr lang="en-US" sz="3733" baseline="0" dirty="0">
                <a:solidFill>
                  <a:schemeClr val="bg1"/>
                </a:solidFill>
              </a:rPr>
              <a:t> To Our Sponsors …</a:t>
            </a:r>
            <a:endParaRPr lang="it-IT" sz="3733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1B8DAC0-7182-4199-A3B8-D86C084E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49" y="1235452"/>
            <a:ext cx="2578048" cy="1289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151AA9-F3D9-4121-8A21-D5E8AC03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812" y="1282002"/>
            <a:ext cx="2384376" cy="1192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CC175-3C11-473B-97CA-561200D81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00" y="2823012"/>
            <a:ext cx="2423947" cy="1211973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15B9169-1260-45F1-89D7-2CEC799D2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103" y="1426468"/>
            <a:ext cx="2196015" cy="10980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05B59D-0485-4052-B53A-307B197BF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130" y="2804565"/>
            <a:ext cx="2497741" cy="1248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6E7753-4772-4E73-B26D-53CF7952F8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920" y="2836149"/>
            <a:ext cx="1694317" cy="11965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D7EF07-6179-454C-B608-0B28C7481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995" y="4497500"/>
            <a:ext cx="1917183" cy="9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5592"/>
                </a:solidFill>
              </a:defRPr>
            </a:lvl1pPr>
          </a:lstStyle>
          <a:p>
            <a:r>
              <a:rPr lang="it-IT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688767"/>
            <a:ext cx="11451983" cy="440723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</a:lstStyle>
          <a:p>
            <a:r>
              <a:rPr lang="en-US" dirty="0"/>
              <a:t>Topic 1</a:t>
            </a:r>
          </a:p>
          <a:p>
            <a:pPr lvl="1"/>
            <a:r>
              <a:rPr lang="en-US" dirty="0"/>
              <a:t>Topic 1.1</a:t>
            </a:r>
          </a:p>
          <a:p>
            <a:pPr lvl="1"/>
            <a:r>
              <a:rPr lang="en-US" dirty="0"/>
              <a:t>Topic 1.2</a:t>
            </a:r>
          </a:p>
          <a:p>
            <a:r>
              <a:rPr lang="en-US" dirty="0"/>
              <a:t>Topic 2</a:t>
            </a:r>
          </a:p>
          <a:p>
            <a:r>
              <a:rPr lang="en-US" dirty="0"/>
              <a:t>Topic 3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8780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64982" y="2693989"/>
            <a:ext cx="9462037" cy="1470025"/>
          </a:xfrm>
          <a:prstGeom prst="rect">
            <a:avLst/>
          </a:prstGeom>
          <a:effectLst/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cap="all" normalizeH="0">
                <a:solidFill>
                  <a:schemeClr val="tx2"/>
                </a:solidFill>
                <a:latin typeface="Segoe"/>
                <a:ea typeface="+mj-ea"/>
                <a:cs typeface="Segoe"/>
              </a:defRPr>
            </a:lvl1pPr>
          </a:lstStyle>
          <a:p>
            <a:pPr algn="ctr"/>
            <a:r>
              <a:rPr lang="it-IT" sz="15333" cap="none" dirty="0">
                <a:solidFill>
                  <a:srgbClr val="005592"/>
                </a:solidFill>
              </a:rPr>
              <a:t>DEMO</a:t>
            </a:r>
            <a:endParaRPr lang="en-US" sz="15333" cap="none" dirty="0">
              <a:solidFill>
                <a:srgbClr val="0055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8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64982" y="2117124"/>
            <a:ext cx="9462037" cy="2623752"/>
          </a:xfrm>
          <a:prstGeom prst="rect">
            <a:avLst/>
          </a:prstGeom>
          <a:effectLst/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cap="all" normalizeH="0">
                <a:solidFill>
                  <a:schemeClr val="tx2"/>
                </a:solidFill>
                <a:latin typeface="Segoe"/>
                <a:ea typeface="+mj-ea"/>
                <a:cs typeface="Segoe"/>
              </a:defRPr>
            </a:lvl1pPr>
          </a:lstStyle>
          <a:p>
            <a:pPr algn="ctr"/>
            <a:r>
              <a:rPr lang="it-IT" sz="8000" cap="none" dirty="0">
                <a:solidFill>
                  <a:srgbClr val="005592"/>
                </a:solidFill>
              </a:rPr>
              <a:t>QUESTIONS</a:t>
            </a:r>
          </a:p>
          <a:p>
            <a:pPr algn="ctr"/>
            <a:r>
              <a:rPr lang="it-IT" sz="2133" cap="none" dirty="0">
                <a:solidFill>
                  <a:srgbClr val="005592"/>
                </a:solidFill>
              </a:rPr>
              <a:t>&amp;</a:t>
            </a:r>
          </a:p>
          <a:p>
            <a:pPr algn="ctr"/>
            <a:r>
              <a:rPr lang="it-IT" sz="8000" cap="none" dirty="0">
                <a:solidFill>
                  <a:srgbClr val="005592"/>
                </a:solidFill>
              </a:rPr>
              <a:t>ANSWERS</a:t>
            </a:r>
            <a:endParaRPr lang="en-US" sz="8000" cap="none" dirty="0">
              <a:solidFill>
                <a:srgbClr val="0055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8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64982" y="2693988"/>
            <a:ext cx="9462037" cy="1470025"/>
          </a:xfrm>
          <a:prstGeom prst="rect">
            <a:avLst/>
          </a:prstGeom>
          <a:effectLst/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cap="all" normalizeH="0">
                <a:solidFill>
                  <a:schemeClr val="tx2"/>
                </a:solidFill>
                <a:latin typeface="Segoe"/>
                <a:ea typeface="+mj-ea"/>
                <a:cs typeface="Segoe"/>
              </a:defRPr>
            </a:lvl1pPr>
          </a:lstStyle>
          <a:p>
            <a:pPr algn="ctr"/>
            <a:r>
              <a:rPr lang="it-IT" sz="9600" cap="none" dirty="0" err="1">
                <a:solidFill>
                  <a:srgbClr val="005592"/>
                </a:solidFill>
              </a:rPr>
              <a:t>Thank</a:t>
            </a:r>
            <a:r>
              <a:rPr lang="it-IT" sz="9600" cap="none" dirty="0">
                <a:solidFill>
                  <a:srgbClr val="005592"/>
                </a:solidFill>
              </a:rPr>
              <a:t> </a:t>
            </a:r>
            <a:r>
              <a:rPr lang="it-IT" sz="9600" cap="none" dirty="0" err="1">
                <a:solidFill>
                  <a:srgbClr val="005592"/>
                </a:solidFill>
              </a:rPr>
              <a:t>You</a:t>
            </a:r>
            <a:r>
              <a:rPr lang="it-IT" sz="9600" cap="none" dirty="0">
                <a:solidFill>
                  <a:srgbClr val="005592"/>
                </a:solidFill>
              </a:rPr>
              <a:t>!</a:t>
            </a:r>
            <a:endParaRPr lang="en-US" sz="9600" cap="none" dirty="0">
              <a:solidFill>
                <a:srgbClr val="0055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82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5592"/>
                </a:solidFill>
              </a:defRPr>
            </a:lvl1pPr>
          </a:lstStyle>
          <a:p>
            <a:r>
              <a:rPr lang="it-IT" dirty="0"/>
              <a:t>Slide </a:t>
            </a:r>
            <a:r>
              <a:rPr lang="it-IT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5592"/>
                </a:solidFill>
              </a:defRPr>
            </a:lvl1pPr>
            <a:lvl2pPr>
              <a:defRPr>
                <a:solidFill>
                  <a:srgbClr val="005592"/>
                </a:solidFill>
              </a:defRPr>
            </a:lvl2pPr>
            <a:lvl3pPr>
              <a:defRPr>
                <a:solidFill>
                  <a:srgbClr val="005592"/>
                </a:solidFill>
              </a:defRPr>
            </a:lvl3pPr>
            <a:lvl4pPr>
              <a:defRPr>
                <a:solidFill>
                  <a:srgbClr val="005592"/>
                </a:solidFill>
              </a:defRPr>
            </a:lvl4pPr>
            <a:lvl5pPr>
              <a:defRPr>
                <a:solidFill>
                  <a:srgbClr val="00559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00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1598145"/>
            <a:ext cx="10363200" cy="1934648"/>
          </a:xfrm>
        </p:spPr>
        <p:txBody>
          <a:bodyPr anchor="b">
            <a:normAutofit/>
          </a:bodyPr>
          <a:lstStyle>
            <a:lvl1pPr algn="l">
              <a:defRPr sz="6400" b="1" cap="all" baseline="0">
                <a:solidFill>
                  <a:srgbClr val="005592"/>
                </a:solidFill>
              </a:defRPr>
            </a:lvl1pPr>
          </a:lstStyle>
          <a:p>
            <a:r>
              <a:rPr lang="it-IT" dirty="0"/>
              <a:t>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3532793"/>
            <a:ext cx="10363200" cy="1500187"/>
          </a:xfrm>
        </p:spPr>
        <p:txBody>
          <a:bodyPr anchor="t"/>
          <a:lstStyle>
            <a:lvl1pPr marL="0" indent="0">
              <a:buNone/>
              <a:defRPr sz="2667" baseline="0">
                <a:solidFill>
                  <a:srgbClr val="005592"/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Section </a:t>
            </a:r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872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14519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Slide </a:t>
            </a:r>
            <a:r>
              <a:rPr lang="it-IT" dirty="0" err="1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688767"/>
            <a:ext cx="11451983" cy="4407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8BEC4-B208-4583-A78F-531CD1A437E2}"/>
              </a:ext>
            </a:extLst>
          </p:cNvPr>
          <p:cNvSpPr/>
          <p:nvPr/>
        </p:nvSpPr>
        <p:spPr>
          <a:xfrm>
            <a:off x="0" y="6096001"/>
            <a:ext cx="6651083" cy="779700"/>
          </a:xfrm>
          <a:prstGeom prst="rect">
            <a:avLst/>
          </a:prstGeom>
          <a:solidFill>
            <a:srgbClr val="00559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2400" b="1" dirty="0">
              <a:solidFill>
                <a:schemeClr val="bg1"/>
              </a:solidFill>
              <a:latin typeface="Segoe"/>
              <a:cs typeface="Segoe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646B3B3-94C1-4B84-816B-95A4962453F6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651083" y="5300290"/>
            <a:ext cx="5540917" cy="1565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0978D2-8898-40F1-9BDF-5B17747FF2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265789"/>
            <a:ext cx="481456" cy="4993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EBB33E-6353-4A52-A119-756983234909}"/>
              </a:ext>
            </a:extLst>
          </p:cNvPr>
          <p:cNvSpPr/>
          <p:nvPr/>
        </p:nvSpPr>
        <p:spPr>
          <a:xfrm>
            <a:off x="1119729" y="6287692"/>
            <a:ext cx="196893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Segoe"/>
                <a:cs typeface="Segoe"/>
              </a:rPr>
              <a:t>#</a:t>
            </a:r>
            <a:r>
              <a:rPr lang="en-US" sz="2400" b="1" dirty="0" err="1">
                <a:solidFill>
                  <a:schemeClr val="bg1"/>
                </a:solidFill>
                <a:latin typeface="Segoe"/>
                <a:cs typeface="Segoe"/>
              </a:rPr>
              <a:t>SPSGeneva</a:t>
            </a:r>
            <a:endParaRPr lang="en-US" sz="2400" b="1" dirty="0">
              <a:solidFill>
                <a:schemeClr val="bg1"/>
              </a:solidFill>
              <a:latin typeface="Segoe"/>
              <a:cs typeface="Sego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0C600-8C15-4E25-9315-50C3B85FE447}"/>
              </a:ext>
            </a:extLst>
          </p:cNvPr>
          <p:cNvSpPr/>
          <p:nvPr/>
        </p:nvSpPr>
        <p:spPr>
          <a:xfrm>
            <a:off x="0" y="1"/>
            <a:ext cx="12192000" cy="274639"/>
          </a:xfrm>
          <a:prstGeom prst="rect">
            <a:avLst/>
          </a:prstGeom>
          <a:solidFill>
            <a:srgbClr val="0055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AFA27-7AB2-454D-893D-E5D107C6F0F5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69" y="6338678"/>
            <a:ext cx="285714" cy="28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19DDF8-7582-4D36-B7E8-01F9ECD3A340}"/>
              </a:ext>
            </a:extLst>
          </p:cNvPr>
          <p:cNvSpPr txBox="1"/>
          <p:nvPr userDrawn="1"/>
        </p:nvSpPr>
        <p:spPr>
          <a:xfrm>
            <a:off x="4028981" y="6194662"/>
            <a:ext cx="1467389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@giuleon</a:t>
            </a:r>
            <a:endParaRPr lang="en-GB" sz="2000" dirty="0" err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6C769E-4BB5-4D64-97E8-35A3A0562B5C}"/>
              </a:ext>
            </a:extLst>
          </p:cNvPr>
          <p:cNvSpPr txBox="1"/>
          <p:nvPr userDrawn="1"/>
        </p:nvSpPr>
        <p:spPr>
          <a:xfrm>
            <a:off x="6072434" y="6194662"/>
            <a:ext cx="256865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delucagiuliano.com</a:t>
            </a:r>
            <a:endParaRPr lang="en-GB" sz="2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22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609570" rtl="0" eaLnBrk="1" latinLnBrk="0" hangingPunct="1">
        <a:spcBef>
          <a:spcPct val="0"/>
        </a:spcBef>
        <a:spcAft>
          <a:spcPts val="1600"/>
        </a:spcAft>
        <a:buNone/>
        <a:defRPr sz="4800" b="1" kern="1200">
          <a:solidFill>
            <a:srgbClr val="005592"/>
          </a:solidFill>
          <a:latin typeface="Segoe"/>
          <a:ea typeface="+mj-ea"/>
          <a:cs typeface="Segoe"/>
        </a:defRPr>
      </a:lvl1pPr>
    </p:titleStyle>
    <p:bodyStyle>
      <a:lvl1pPr marL="457178" indent="-457178" algn="l" defTabSz="60957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defRPr sz="4267" kern="1200">
          <a:solidFill>
            <a:srgbClr val="005592"/>
          </a:solidFill>
          <a:latin typeface="+mn-lt"/>
          <a:ea typeface="+mn-ea"/>
          <a:cs typeface="+mn-cs"/>
        </a:defRPr>
      </a:lvl1pPr>
      <a:lvl2pPr marL="990550" indent="-380981" algn="l" defTabSz="60957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defRPr sz="3733" kern="1200">
          <a:solidFill>
            <a:srgbClr val="005592"/>
          </a:solidFill>
          <a:latin typeface="+mn-lt"/>
          <a:ea typeface="+mn-ea"/>
          <a:cs typeface="+mn-cs"/>
        </a:defRPr>
      </a:lvl2pPr>
      <a:lvl3pPr marL="1523925" indent="-304784" algn="l" defTabSz="60957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defRPr sz="3200" kern="1200">
          <a:solidFill>
            <a:srgbClr val="005592"/>
          </a:solidFill>
          <a:latin typeface="+mn-lt"/>
          <a:ea typeface="+mn-ea"/>
          <a:cs typeface="+mn-cs"/>
        </a:defRPr>
      </a:lvl3pPr>
      <a:lvl4pPr marL="2133493" indent="-304784" algn="l" defTabSz="60957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defRPr sz="2667" kern="1200">
          <a:solidFill>
            <a:srgbClr val="005592"/>
          </a:solidFill>
          <a:latin typeface="+mn-lt"/>
          <a:ea typeface="+mn-ea"/>
          <a:cs typeface="+mn-cs"/>
        </a:defRPr>
      </a:lvl4pPr>
      <a:lvl5pPr marL="2743062" indent="-304784" algn="l" defTabSz="60957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defRPr sz="2667" kern="1200">
          <a:solidFill>
            <a:srgbClr val="005592"/>
          </a:solidFill>
          <a:latin typeface="+mn-lt"/>
          <a:ea typeface="+mn-ea"/>
          <a:cs typeface="+mn-cs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tiff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tiff"/><Relationship Id="rId11" Type="http://schemas.openxmlformats.org/officeDocument/2006/relationships/image" Target="../media/image28.png"/><Relationship Id="rId5" Type="http://schemas.openxmlformats.org/officeDocument/2006/relationships/image" Target="../media/image22.tiff"/><Relationship Id="rId10" Type="http://schemas.openxmlformats.org/officeDocument/2006/relationships/image" Target="../media/image33.png"/><Relationship Id="rId4" Type="http://schemas.openxmlformats.org/officeDocument/2006/relationships/image" Target="../media/image21.png"/><Relationship Id="rId9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7.png"/><Relationship Id="rId5" Type="http://schemas.openxmlformats.org/officeDocument/2006/relationships/image" Target="../media/image36.png"/><Relationship Id="rId10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oo.gl/aDQ9W3" TargetMode="External"/><Relationship Id="rId3" Type="http://schemas.openxmlformats.org/officeDocument/2006/relationships/hyperlink" Target="https://goo.gl/SEUflx" TargetMode="External"/><Relationship Id="rId7" Type="http://schemas.openxmlformats.org/officeDocument/2006/relationships/hyperlink" Target="https://goo.gl/c4UiKW" TargetMode="External"/><Relationship Id="rId2" Type="http://schemas.openxmlformats.org/officeDocument/2006/relationships/hyperlink" Target="https://goo.gl/iRZZd7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oo.gl/uXnZJd" TargetMode="External"/><Relationship Id="rId11" Type="http://schemas.openxmlformats.org/officeDocument/2006/relationships/hyperlink" Target="https://dev.office.com/fabric" TargetMode="External"/><Relationship Id="rId5" Type="http://schemas.openxmlformats.org/officeDocument/2006/relationships/hyperlink" Target="https://goo.gl/NmRG7j" TargetMode="External"/><Relationship Id="rId10" Type="http://schemas.openxmlformats.org/officeDocument/2006/relationships/hyperlink" Target="https://goo.gl/SJ1VHW" TargetMode="External"/><Relationship Id="rId4" Type="http://schemas.openxmlformats.org/officeDocument/2006/relationships/hyperlink" Target="https://goo.gl/Y46vkA" TargetMode="External"/><Relationship Id="rId9" Type="http://schemas.openxmlformats.org/officeDocument/2006/relationships/hyperlink" Target="https://goo.gl/s2c22v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897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1B123-E9E4-49E0-B8CE-277995DB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SharePoint Framework Toolchain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BF194-1902-4068-A298-7DEC296C3F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Tooling</a:t>
            </a:r>
          </a:p>
          <a:p>
            <a:pPr lvl="1"/>
            <a:r>
              <a:rPr lang="it-IT" dirty="0"/>
              <a:t>Node.js</a:t>
            </a:r>
          </a:p>
          <a:p>
            <a:pPr lvl="1"/>
            <a:r>
              <a:rPr lang="it-IT" dirty="0"/>
              <a:t>Yeoman</a:t>
            </a:r>
          </a:p>
          <a:p>
            <a:pPr lvl="1"/>
            <a:r>
              <a:rPr lang="it-IT" dirty="0"/>
              <a:t>Gulp</a:t>
            </a:r>
          </a:p>
          <a:p>
            <a:pPr lvl="1"/>
            <a:r>
              <a:rPr lang="it-IT" dirty="0"/>
              <a:t>TypeScript</a:t>
            </a:r>
          </a:p>
          <a:p>
            <a:pPr lvl="1"/>
            <a:r>
              <a:rPr lang="it-IT" dirty="0"/>
              <a:t>Visual Studio (Code)</a:t>
            </a:r>
          </a:p>
          <a:p>
            <a:r>
              <a:rPr lang="it-IT" dirty="0"/>
              <a:t>Frameworks – Choose yours</a:t>
            </a:r>
          </a:p>
          <a:p>
            <a:pPr lvl="1"/>
            <a:r>
              <a:rPr lang="it-IT" dirty="0"/>
              <a:t>React</a:t>
            </a:r>
          </a:p>
          <a:p>
            <a:pPr lvl="1"/>
            <a:r>
              <a:rPr lang="it-IT" dirty="0"/>
              <a:t>Angular.js</a:t>
            </a:r>
          </a:p>
          <a:p>
            <a:pPr lvl="1"/>
            <a:r>
              <a:rPr lang="it-IT" dirty="0"/>
              <a:t>Knockout </a:t>
            </a:r>
          </a:p>
          <a:p>
            <a:pPr lvl="1"/>
            <a:r>
              <a:rPr lang="it-IT" dirty="0"/>
              <a:t>Etc.</a:t>
            </a:r>
          </a:p>
          <a:p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CD0FE-2CC7-4DB0-8AD7-23C8908841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B15E47-B5B2-4BFA-BCD4-A832C9DB6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16" y="1979122"/>
            <a:ext cx="1610669" cy="1395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ECE878-7A69-46CB-9656-AD00F6FB0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781" y="621882"/>
            <a:ext cx="971127" cy="2182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5E368-9660-4B2E-94AC-933DFF89F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763"/>
          <a:stretch/>
        </p:blipFill>
        <p:spPr>
          <a:xfrm>
            <a:off x="9761071" y="3620066"/>
            <a:ext cx="1885764" cy="529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3F7B-C58D-4587-B4F1-F3145B847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810" y="3429603"/>
            <a:ext cx="3226315" cy="901378"/>
          </a:xfrm>
          <a:prstGeom prst="rect">
            <a:avLst/>
          </a:prstGeom>
        </p:spPr>
      </p:pic>
      <p:pic>
        <p:nvPicPr>
          <p:cNvPr id="9" name="Picture 4" descr="http://red-badger.com/blog/wp-content/uploads/2015/04/react-logo-1000-transparent.png">
            <a:extLst>
              <a:ext uri="{FF2B5EF4-FFF2-40B4-BE49-F238E27FC236}">
                <a16:creationId xmlns:a16="http://schemas.microsoft.com/office/drawing/2014/main" id="{D09ADC41-1F19-4DC7-A81E-98D36866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713" y="4386123"/>
            <a:ext cx="1148722" cy="114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avatars0.githubusercontent.com/u/139426?v=3&amp;s=400">
            <a:extLst>
              <a:ext uri="{FF2B5EF4-FFF2-40B4-BE49-F238E27FC236}">
                <a16:creationId xmlns:a16="http://schemas.microsoft.com/office/drawing/2014/main" id="{67F98992-8418-4DEC-9467-A57E3948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4" y="5154210"/>
            <a:ext cx="935340" cy="9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js.agency/assets/img/hire-freelance-javascript-developers/knockout-js.png">
            <a:extLst>
              <a:ext uri="{FF2B5EF4-FFF2-40B4-BE49-F238E27FC236}">
                <a16:creationId xmlns:a16="http://schemas.microsoft.com/office/drawing/2014/main" id="{549FA7F1-4132-4832-B9B7-746159C24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29102" r="16465" b="26125"/>
          <a:stretch/>
        </p:blipFill>
        <p:spPr bwMode="auto">
          <a:xfrm>
            <a:off x="9246409" y="4443268"/>
            <a:ext cx="2400426" cy="103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58153F-8280-4A7D-8CC3-53B7948D0F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17" y="1376208"/>
            <a:ext cx="1613312" cy="16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5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4072-4C6C-41A7-A565-86A9AF32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Comparing tools with 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C9DC7-F68A-4AA3-A842-841C6A1AB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F4CC02-5BCE-4EE3-A9FB-30BB4F08E382}"/>
              </a:ext>
            </a:extLst>
          </p:cNvPr>
          <p:cNvGrpSpPr/>
          <p:nvPr/>
        </p:nvGrpSpPr>
        <p:grpSpPr>
          <a:xfrm>
            <a:off x="4347307" y="1716197"/>
            <a:ext cx="1380700" cy="1035970"/>
            <a:chOff x="1140359" y="2157070"/>
            <a:chExt cx="1790492" cy="12392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B1FA44-D6EE-40FF-898B-1E18A2E4065C}"/>
                </a:ext>
              </a:extLst>
            </p:cNvPr>
            <p:cNvSpPr/>
            <p:nvPr/>
          </p:nvSpPr>
          <p:spPr bwMode="auto">
            <a:xfrm>
              <a:off x="1140359" y="2157070"/>
              <a:ext cx="1536519" cy="962937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7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4821" tIns="44821" rIns="44821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9609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8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goe UI" pitchFamily="34" charset="0"/>
                  <a:cs typeface="Segoe UI" pitchFamily="34" charset="0"/>
                </a:rPr>
                <a:t>IIS Express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C90A3F-46B9-488C-879D-17613FBAE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8744" y="2496298"/>
              <a:ext cx="772107" cy="900000"/>
            </a:xfrm>
            <a:prstGeom prst="rect">
              <a:avLst/>
            </a:prstGeom>
          </p:spPr>
        </p:pic>
      </p:grpSp>
      <p:pic>
        <p:nvPicPr>
          <p:cNvPr id="7" name="Picture 2" descr="https://upload.wikimedia.org/wikipedia/en/0/0d/Microsoft_.NET_Framework_v4.5_logo.png">
            <a:extLst>
              <a:ext uri="{FF2B5EF4-FFF2-40B4-BE49-F238E27FC236}">
                <a16:creationId xmlns:a16="http://schemas.microsoft.com/office/drawing/2014/main" id="{1BD37B4C-E156-4ADC-A5D2-3C68FDF95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477" y="2932245"/>
            <a:ext cx="1840480" cy="45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AC5E3-B6BA-4DB8-8144-328FB18DF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68" y="3160756"/>
            <a:ext cx="1610669" cy="1395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A1D8A-DB2F-484F-A746-B08401082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461" y="1407086"/>
            <a:ext cx="583150" cy="1310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DBFB8-B3A8-4568-B132-854150EBD2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539"/>
          <a:stretch/>
        </p:blipFill>
        <p:spPr>
          <a:xfrm>
            <a:off x="6884568" y="5256164"/>
            <a:ext cx="1885764" cy="5312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40C4DB-599E-43D0-9ADB-78C673DDED49}"/>
              </a:ext>
            </a:extLst>
          </p:cNvPr>
          <p:cNvCxnSpPr/>
          <p:nvPr/>
        </p:nvCxnSpPr>
        <p:spPr>
          <a:xfrm>
            <a:off x="6426483" y="1288308"/>
            <a:ext cx="0" cy="486089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https://upload.wikimedia.org/wikipedia/commons/thumb/d/db/Npm-logo.svg/320px-Npm-logo.svg.png">
            <a:extLst>
              <a:ext uri="{FF2B5EF4-FFF2-40B4-BE49-F238E27FC236}">
                <a16:creationId xmlns:a16="http://schemas.microsoft.com/office/drawing/2014/main" id="{7924F699-F0F4-4DC8-8BC5-3570F2EC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3" y="4438307"/>
            <a:ext cx="1876166" cy="7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cdn.gapotchenko.com/website/Content/Blog/Images/2014/05/NuGet%20Logo%202.png">
            <a:extLst>
              <a:ext uri="{FF2B5EF4-FFF2-40B4-BE49-F238E27FC236}">
                <a16:creationId xmlns:a16="http://schemas.microsoft.com/office/drawing/2014/main" id="{5A612ED8-96B8-48B0-8FAC-F107003F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132" y="4352863"/>
            <a:ext cx="2100689" cy="7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0088F1F-DC08-468E-B705-B5937B4AE72E}"/>
              </a:ext>
            </a:extLst>
          </p:cNvPr>
          <p:cNvCxnSpPr/>
          <p:nvPr/>
        </p:nvCxnSpPr>
        <p:spPr>
          <a:xfrm>
            <a:off x="2313912" y="2569819"/>
            <a:ext cx="820670" cy="0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8E7055-F90D-48C8-8A1A-54A36FD93977}"/>
              </a:ext>
            </a:extLst>
          </p:cNvPr>
          <p:cNvCxnSpPr/>
          <p:nvPr/>
        </p:nvCxnSpPr>
        <p:spPr>
          <a:xfrm>
            <a:off x="2604194" y="4770733"/>
            <a:ext cx="1085583" cy="0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896A203E-8BAE-469F-A4D5-00233294B2BF}"/>
              </a:ext>
            </a:extLst>
          </p:cNvPr>
          <p:cNvSpPr/>
          <p:nvPr/>
        </p:nvSpPr>
        <p:spPr>
          <a:xfrm>
            <a:off x="3547823" y="1502947"/>
            <a:ext cx="416648" cy="2133744"/>
          </a:xfrm>
          <a:prstGeom prst="leftBrac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i-FI" sz="1765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2728B3-C566-4FC1-A67A-07ECBD470426}"/>
              </a:ext>
            </a:extLst>
          </p:cNvPr>
          <p:cNvGrpSpPr/>
          <p:nvPr/>
        </p:nvGrpSpPr>
        <p:grpSpPr>
          <a:xfrm>
            <a:off x="9481902" y="3362635"/>
            <a:ext cx="2320326" cy="1129751"/>
            <a:chOff x="9672033" y="3490175"/>
            <a:chExt cx="2366853" cy="11524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D05D24-C184-47EE-A022-CD4968CFA364}"/>
                </a:ext>
              </a:extLst>
            </p:cNvPr>
            <p:cNvSpPr/>
            <p:nvPr/>
          </p:nvSpPr>
          <p:spPr>
            <a:xfrm>
              <a:off x="9962746" y="4117633"/>
              <a:ext cx="1633119" cy="52494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72" dirty="0">
                  <a:sym typeface="Wingdings"/>
                </a:rPr>
                <a:t>VS Project  </a:t>
              </a:r>
            </a:p>
            <a:p>
              <a:r>
                <a:rPr lang="en-US" sz="1372" dirty="0">
                  <a:sym typeface="Wingdings"/>
                </a:rPr>
                <a:t>New  &lt;Template&gt;</a:t>
              </a:r>
              <a:endParaRPr lang="fi-FI" sz="1372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40AECC-3056-4030-AB3D-C15E5008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333E4A-C280-4CB0-884B-A500E072FFFC}"/>
              </a:ext>
            </a:extLst>
          </p:cNvPr>
          <p:cNvCxnSpPr/>
          <p:nvPr/>
        </p:nvCxnSpPr>
        <p:spPr>
          <a:xfrm>
            <a:off x="8495238" y="4010896"/>
            <a:ext cx="1085583" cy="0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1F4F46-699F-4129-9C44-5654B0332E7A}"/>
              </a:ext>
            </a:extLst>
          </p:cNvPr>
          <p:cNvCxnSpPr/>
          <p:nvPr/>
        </p:nvCxnSpPr>
        <p:spPr>
          <a:xfrm>
            <a:off x="8396319" y="2165439"/>
            <a:ext cx="1085583" cy="0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A8E707F-75F6-4B5A-BC0C-B851009A1233}"/>
              </a:ext>
            </a:extLst>
          </p:cNvPr>
          <p:cNvCxnSpPr/>
          <p:nvPr/>
        </p:nvCxnSpPr>
        <p:spPr>
          <a:xfrm>
            <a:off x="9038029" y="5521772"/>
            <a:ext cx="1085583" cy="0"/>
          </a:xfrm>
          <a:prstGeom prst="straightConnector1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39A9082-BD98-4FE4-BE9B-AED6D6976C82}"/>
              </a:ext>
            </a:extLst>
          </p:cNvPr>
          <p:cNvSpPr txBox="1"/>
          <p:nvPr/>
        </p:nvSpPr>
        <p:spPr>
          <a:xfrm>
            <a:off x="9541780" y="1825484"/>
            <a:ext cx="1625238" cy="66982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MS Build</a:t>
            </a:r>
            <a:endParaRPr lang="fi-FI" sz="2745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E2B604-5BDE-42F2-9016-EEFC5F38D97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6" t="12886" r="10476" b="10476"/>
          <a:stretch/>
        </p:blipFill>
        <p:spPr>
          <a:xfrm>
            <a:off x="10411128" y="4955640"/>
            <a:ext cx="1132264" cy="11322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1FEED4-C9BB-415F-ABE3-CBF4683CA8F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7" y="1763163"/>
            <a:ext cx="1613312" cy="16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D4D3B-F9C0-4A0F-A32A-D1FDCBAD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Node.js?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75F7E-B5E4-449D-BCDA-DFFD63B20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Run server-side JavaScript</a:t>
            </a:r>
          </a:p>
          <a:p>
            <a:r>
              <a:rPr lang="en-US" dirty="0"/>
              <a:t>Makes use of Google’s V8 JavaScript engine</a:t>
            </a:r>
          </a:p>
          <a:p>
            <a:r>
              <a:rPr lang="en-US" dirty="0"/>
              <a:t>Supports the latest ECMAScript features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Cross-platform</a:t>
            </a:r>
          </a:p>
          <a:p>
            <a:r>
              <a:rPr lang="en-US" dirty="0"/>
              <a:t>“Can” act as a web server, but more is possible</a:t>
            </a:r>
          </a:p>
          <a:p>
            <a:r>
              <a:rPr lang="en-US" dirty="0"/>
              <a:t>Check your version: node -v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172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F1F344-A039-45CE-8008-A36EBC48E989}"/>
              </a:ext>
            </a:extLst>
          </p:cNvPr>
          <p:cNvSpPr txBox="1"/>
          <p:nvPr/>
        </p:nvSpPr>
        <p:spPr>
          <a:xfrm>
            <a:off x="4923243" y="4362595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5592"/>
                </a:solidFill>
              </a:rPr>
              <a:t>Nodejs App</a:t>
            </a:r>
            <a:endParaRPr lang="it-IT" sz="3600" dirty="0">
              <a:solidFill>
                <a:srgbClr val="0055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62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9580-AF98-4991-B57E-D1671B28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webhooks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23D79-8A15-43DC-86D2-C0970FEAD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101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CC46-9A8C-4519-91D5-37F9FA92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are webhooks?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789FC-2BBD-41A0-BCF2-0EDAA0F21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way to be notified of a done change</a:t>
            </a:r>
          </a:p>
          <a:p>
            <a:r>
              <a:rPr lang="en-US" b="1" dirty="0"/>
              <a:t>Push</a:t>
            </a:r>
            <a:r>
              <a:rPr lang="en-US" dirty="0"/>
              <a:t> model instead of </a:t>
            </a:r>
            <a:r>
              <a:rPr lang="en-US" b="1" dirty="0"/>
              <a:t>Pull</a:t>
            </a:r>
            <a:r>
              <a:rPr lang="en-US" dirty="0"/>
              <a:t> model</a:t>
            </a:r>
          </a:p>
          <a:p>
            <a:r>
              <a:rPr lang="en-US" dirty="0"/>
              <a:t>Universal model used by many services (WordPress, GitHub, MailChimp, ...)</a:t>
            </a:r>
          </a:p>
          <a:p>
            <a:r>
              <a:rPr lang="en-US" dirty="0"/>
              <a:t>First made available in OneDrive and Outlook</a:t>
            </a:r>
          </a:p>
          <a:p>
            <a:r>
              <a:rPr lang="en-US" dirty="0"/>
              <a:t>Now available in SharePoint Online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989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676C-1AA8-43F7-9488-D5CCD27F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Subscribe to a Webhook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91D90-1CE2-4092-B72B-AB9904F4C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31DD70A4-EB19-4752-8B92-7CFF180D6569}"/>
              </a:ext>
            </a:extLst>
          </p:cNvPr>
          <p:cNvSpPr/>
          <p:nvPr/>
        </p:nvSpPr>
        <p:spPr>
          <a:xfrm>
            <a:off x="1647444" y="2345516"/>
            <a:ext cx="8095488" cy="397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4">
            <a:extLst>
              <a:ext uri="{FF2B5EF4-FFF2-40B4-BE49-F238E27FC236}">
                <a16:creationId xmlns:a16="http://schemas.microsoft.com/office/drawing/2014/main" id="{B5EEF4AD-7E33-401C-9388-56536D513E97}"/>
              </a:ext>
            </a:extLst>
          </p:cNvPr>
          <p:cNvSpPr/>
          <p:nvPr/>
        </p:nvSpPr>
        <p:spPr>
          <a:xfrm>
            <a:off x="1674114" y="2444575"/>
            <a:ext cx="7842250" cy="144780"/>
          </a:xfrm>
          <a:custGeom>
            <a:avLst/>
            <a:gdLst/>
            <a:ahLst/>
            <a:cxnLst/>
            <a:rect l="l" t="t" r="r" b="b"/>
            <a:pathLst>
              <a:path w="7842250" h="144780">
                <a:moveTo>
                  <a:pt x="86868" y="57912"/>
                </a:moveTo>
                <a:lnTo>
                  <a:pt x="0" y="57912"/>
                </a:lnTo>
                <a:lnTo>
                  <a:pt x="0" y="86867"/>
                </a:lnTo>
                <a:lnTo>
                  <a:pt x="86868" y="86867"/>
                </a:lnTo>
                <a:lnTo>
                  <a:pt x="86868" y="57912"/>
                </a:lnTo>
                <a:close/>
              </a:path>
              <a:path w="7842250" h="144780">
                <a:moveTo>
                  <a:pt x="202692" y="57912"/>
                </a:moveTo>
                <a:lnTo>
                  <a:pt x="115824" y="57912"/>
                </a:lnTo>
                <a:lnTo>
                  <a:pt x="115824" y="86867"/>
                </a:lnTo>
                <a:lnTo>
                  <a:pt x="202692" y="86867"/>
                </a:lnTo>
                <a:lnTo>
                  <a:pt x="202692" y="57912"/>
                </a:lnTo>
                <a:close/>
              </a:path>
              <a:path w="7842250" h="144780">
                <a:moveTo>
                  <a:pt x="318516" y="57912"/>
                </a:moveTo>
                <a:lnTo>
                  <a:pt x="231648" y="57912"/>
                </a:lnTo>
                <a:lnTo>
                  <a:pt x="231648" y="86867"/>
                </a:lnTo>
                <a:lnTo>
                  <a:pt x="318516" y="86867"/>
                </a:lnTo>
                <a:lnTo>
                  <a:pt x="318516" y="57912"/>
                </a:lnTo>
                <a:close/>
              </a:path>
              <a:path w="7842250" h="144780">
                <a:moveTo>
                  <a:pt x="434340" y="57912"/>
                </a:moveTo>
                <a:lnTo>
                  <a:pt x="347472" y="57912"/>
                </a:lnTo>
                <a:lnTo>
                  <a:pt x="347472" y="86867"/>
                </a:lnTo>
                <a:lnTo>
                  <a:pt x="434340" y="86867"/>
                </a:lnTo>
                <a:lnTo>
                  <a:pt x="434340" y="57912"/>
                </a:lnTo>
                <a:close/>
              </a:path>
              <a:path w="7842250" h="144780">
                <a:moveTo>
                  <a:pt x="550163" y="57912"/>
                </a:moveTo>
                <a:lnTo>
                  <a:pt x="463296" y="57912"/>
                </a:lnTo>
                <a:lnTo>
                  <a:pt x="463296" y="86867"/>
                </a:lnTo>
                <a:lnTo>
                  <a:pt x="550163" y="86867"/>
                </a:lnTo>
                <a:lnTo>
                  <a:pt x="550163" y="57912"/>
                </a:lnTo>
                <a:close/>
              </a:path>
              <a:path w="7842250" h="144780">
                <a:moveTo>
                  <a:pt x="665988" y="57912"/>
                </a:moveTo>
                <a:lnTo>
                  <a:pt x="579119" y="57912"/>
                </a:lnTo>
                <a:lnTo>
                  <a:pt x="579119" y="86867"/>
                </a:lnTo>
                <a:lnTo>
                  <a:pt x="665988" y="86867"/>
                </a:lnTo>
                <a:lnTo>
                  <a:pt x="665988" y="57912"/>
                </a:lnTo>
                <a:close/>
              </a:path>
              <a:path w="7842250" h="144780">
                <a:moveTo>
                  <a:pt x="781812" y="57912"/>
                </a:moveTo>
                <a:lnTo>
                  <a:pt x="694944" y="57912"/>
                </a:lnTo>
                <a:lnTo>
                  <a:pt x="694944" y="86867"/>
                </a:lnTo>
                <a:lnTo>
                  <a:pt x="781812" y="86867"/>
                </a:lnTo>
                <a:lnTo>
                  <a:pt x="781812" y="57912"/>
                </a:lnTo>
                <a:close/>
              </a:path>
              <a:path w="7842250" h="144780">
                <a:moveTo>
                  <a:pt x="897636" y="57912"/>
                </a:moveTo>
                <a:lnTo>
                  <a:pt x="810768" y="57912"/>
                </a:lnTo>
                <a:lnTo>
                  <a:pt x="810768" y="86867"/>
                </a:lnTo>
                <a:lnTo>
                  <a:pt x="897636" y="86867"/>
                </a:lnTo>
                <a:lnTo>
                  <a:pt x="897636" y="57912"/>
                </a:lnTo>
                <a:close/>
              </a:path>
              <a:path w="7842250" h="144780">
                <a:moveTo>
                  <a:pt x="1013460" y="57912"/>
                </a:moveTo>
                <a:lnTo>
                  <a:pt x="926592" y="57912"/>
                </a:lnTo>
                <a:lnTo>
                  <a:pt x="926592" y="86867"/>
                </a:lnTo>
                <a:lnTo>
                  <a:pt x="1013460" y="86867"/>
                </a:lnTo>
                <a:lnTo>
                  <a:pt x="1013460" y="57912"/>
                </a:lnTo>
                <a:close/>
              </a:path>
              <a:path w="7842250" h="144780">
                <a:moveTo>
                  <a:pt x="1129284" y="57912"/>
                </a:moveTo>
                <a:lnTo>
                  <a:pt x="1042416" y="57912"/>
                </a:lnTo>
                <a:lnTo>
                  <a:pt x="1042416" y="86867"/>
                </a:lnTo>
                <a:lnTo>
                  <a:pt x="1129284" y="86867"/>
                </a:lnTo>
                <a:lnTo>
                  <a:pt x="1129284" y="57912"/>
                </a:lnTo>
                <a:close/>
              </a:path>
              <a:path w="7842250" h="144780">
                <a:moveTo>
                  <a:pt x="1245108" y="57912"/>
                </a:moveTo>
                <a:lnTo>
                  <a:pt x="1158240" y="57912"/>
                </a:lnTo>
                <a:lnTo>
                  <a:pt x="1158240" y="86867"/>
                </a:lnTo>
                <a:lnTo>
                  <a:pt x="1245108" y="86867"/>
                </a:lnTo>
                <a:lnTo>
                  <a:pt x="1245108" y="57912"/>
                </a:lnTo>
                <a:close/>
              </a:path>
              <a:path w="7842250" h="144780">
                <a:moveTo>
                  <a:pt x="1360932" y="57912"/>
                </a:moveTo>
                <a:lnTo>
                  <a:pt x="1274064" y="57912"/>
                </a:lnTo>
                <a:lnTo>
                  <a:pt x="1274064" y="86867"/>
                </a:lnTo>
                <a:lnTo>
                  <a:pt x="1360932" y="86867"/>
                </a:lnTo>
                <a:lnTo>
                  <a:pt x="1360932" y="57912"/>
                </a:lnTo>
                <a:close/>
              </a:path>
              <a:path w="7842250" h="144780">
                <a:moveTo>
                  <a:pt x="1476756" y="57912"/>
                </a:moveTo>
                <a:lnTo>
                  <a:pt x="1389888" y="57912"/>
                </a:lnTo>
                <a:lnTo>
                  <a:pt x="1389888" y="86867"/>
                </a:lnTo>
                <a:lnTo>
                  <a:pt x="1476756" y="86867"/>
                </a:lnTo>
                <a:lnTo>
                  <a:pt x="1476756" y="57912"/>
                </a:lnTo>
                <a:close/>
              </a:path>
              <a:path w="7842250" h="144780">
                <a:moveTo>
                  <a:pt x="1592580" y="57912"/>
                </a:moveTo>
                <a:lnTo>
                  <a:pt x="1505712" y="57912"/>
                </a:lnTo>
                <a:lnTo>
                  <a:pt x="1505712" y="86867"/>
                </a:lnTo>
                <a:lnTo>
                  <a:pt x="1592580" y="86867"/>
                </a:lnTo>
                <a:lnTo>
                  <a:pt x="1592580" y="57912"/>
                </a:lnTo>
                <a:close/>
              </a:path>
              <a:path w="7842250" h="144780">
                <a:moveTo>
                  <a:pt x="1708403" y="57912"/>
                </a:moveTo>
                <a:lnTo>
                  <a:pt x="1621536" y="57912"/>
                </a:lnTo>
                <a:lnTo>
                  <a:pt x="1621536" y="86867"/>
                </a:lnTo>
                <a:lnTo>
                  <a:pt x="1708403" y="86867"/>
                </a:lnTo>
                <a:lnTo>
                  <a:pt x="1708403" y="57912"/>
                </a:lnTo>
                <a:close/>
              </a:path>
              <a:path w="7842250" h="144780">
                <a:moveTo>
                  <a:pt x="1824227" y="57912"/>
                </a:moveTo>
                <a:lnTo>
                  <a:pt x="1737360" y="57912"/>
                </a:lnTo>
                <a:lnTo>
                  <a:pt x="1737360" y="86867"/>
                </a:lnTo>
                <a:lnTo>
                  <a:pt x="1824227" y="86867"/>
                </a:lnTo>
                <a:lnTo>
                  <a:pt x="1824227" y="57912"/>
                </a:lnTo>
                <a:close/>
              </a:path>
              <a:path w="7842250" h="144780">
                <a:moveTo>
                  <a:pt x="1940052" y="57912"/>
                </a:moveTo>
                <a:lnTo>
                  <a:pt x="1853184" y="57912"/>
                </a:lnTo>
                <a:lnTo>
                  <a:pt x="1853184" y="86867"/>
                </a:lnTo>
                <a:lnTo>
                  <a:pt x="1940052" y="86867"/>
                </a:lnTo>
                <a:lnTo>
                  <a:pt x="1940052" y="57912"/>
                </a:lnTo>
                <a:close/>
              </a:path>
              <a:path w="7842250" h="144780">
                <a:moveTo>
                  <a:pt x="2055876" y="57912"/>
                </a:moveTo>
                <a:lnTo>
                  <a:pt x="1969008" y="57912"/>
                </a:lnTo>
                <a:lnTo>
                  <a:pt x="1969008" y="86867"/>
                </a:lnTo>
                <a:lnTo>
                  <a:pt x="2055876" y="86867"/>
                </a:lnTo>
                <a:lnTo>
                  <a:pt x="2055876" y="57912"/>
                </a:lnTo>
                <a:close/>
              </a:path>
              <a:path w="7842250" h="144780">
                <a:moveTo>
                  <a:pt x="2171700" y="57912"/>
                </a:moveTo>
                <a:lnTo>
                  <a:pt x="2084832" y="57912"/>
                </a:lnTo>
                <a:lnTo>
                  <a:pt x="2084832" y="86867"/>
                </a:lnTo>
                <a:lnTo>
                  <a:pt x="2171700" y="86867"/>
                </a:lnTo>
                <a:lnTo>
                  <a:pt x="2171700" y="57912"/>
                </a:lnTo>
                <a:close/>
              </a:path>
              <a:path w="7842250" h="144780">
                <a:moveTo>
                  <a:pt x="2287524" y="57912"/>
                </a:moveTo>
                <a:lnTo>
                  <a:pt x="2200656" y="57912"/>
                </a:lnTo>
                <a:lnTo>
                  <a:pt x="2200656" y="86867"/>
                </a:lnTo>
                <a:lnTo>
                  <a:pt x="2287524" y="86867"/>
                </a:lnTo>
                <a:lnTo>
                  <a:pt x="2287524" y="57912"/>
                </a:lnTo>
                <a:close/>
              </a:path>
              <a:path w="7842250" h="144780">
                <a:moveTo>
                  <a:pt x="2403348" y="57912"/>
                </a:moveTo>
                <a:lnTo>
                  <a:pt x="2316480" y="57912"/>
                </a:lnTo>
                <a:lnTo>
                  <a:pt x="2316480" y="86867"/>
                </a:lnTo>
                <a:lnTo>
                  <a:pt x="2403348" y="86867"/>
                </a:lnTo>
                <a:lnTo>
                  <a:pt x="2403348" y="57912"/>
                </a:lnTo>
                <a:close/>
              </a:path>
              <a:path w="7842250" h="144780">
                <a:moveTo>
                  <a:pt x="2519172" y="57912"/>
                </a:moveTo>
                <a:lnTo>
                  <a:pt x="2432304" y="57912"/>
                </a:lnTo>
                <a:lnTo>
                  <a:pt x="2432304" y="86867"/>
                </a:lnTo>
                <a:lnTo>
                  <a:pt x="2519172" y="86867"/>
                </a:lnTo>
                <a:lnTo>
                  <a:pt x="2519172" y="57912"/>
                </a:lnTo>
                <a:close/>
              </a:path>
              <a:path w="7842250" h="144780">
                <a:moveTo>
                  <a:pt x="2634996" y="57912"/>
                </a:moveTo>
                <a:lnTo>
                  <a:pt x="2548128" y="57912"/>
                </a:lnTo>
                <a:lnTo>
                  <a:pt x="2548128" y="86867"/>
                </a:lnTo>
                <a:lnTo>
                  <a:pt x="2634996" y="86867"/>
                </a:lnTo>
                <a:lnTo>
                  <a:pt x="2634996" y="57912"/>
                </a:lnTo>
                <a:close/>
              </a:path>
              <a:path w="7842250" h="144780">
                <a:moveTo>
                  <a:pt x="2750820" y="57912"/>
                </a:moveTo>
                <a:lnTo>
                  <a:pt x="2663952" y="57912"/>
                </a:lnTo>
                <a:lnTo>
                  <a:pt x="2663952" y="86867"/>
                </a:lnTo>
                <a:lnTo>
                  <a:pt x="2750820" y="86867"/>
                </a:lnTo>
                <a:lnTo>
                  <a:pt x="2750820" y="57912"/>
                </a:lnTo>
                <a:close/>
              </a:path>
              <a:path w="7842250" h="144780">
                <a:moveTo>
                  <a:pt x="2866644" y="57912"/>
                </a:moveTo>
                <a:lnTo>
                  <a:pt x="2779776" y="57912"/>
                </a:lnTo>
                <a:lnTo>
                  <a:pt x="2779776" y="86867"/>
                </a:lnTo>
                <a:lnTo>
                  <a:pt x="2866644" y="86867"/>
                </a:lnTo>
                <a:lnTo>
                  <a:pt x="2866644" y="57912"/>
                </a:lnTo>
                <a:close/>
              </a:path>
              <a:path w="7842250" h="144780">
                <a:moveTo>
                  <a:pt x="2982468" y="57912"/>
                </a:moveTo>
                <a:lnTo>
                  <a:pt x="2895600" y="57912"/>
                </a:lnTo>
                <a:lnTo>
                  <a:pt x="2895600" y="86867"/>
                </a:lnTo>
                <a:lnTo>
                  <a:pt x="2982468" y="86867"/>
                </a:lnTo>
                <a:lnTo>
                  <a:pt x="2982468" y="57912"/>
                </a:lnTo>
                <a:close/>
              </a:path>
              <a:path w="7842250" h="144780">
                <a:moveTo>
                  <a:pt x="3098291" y="57912"/>
                </a:moveTo>
                <a:lnTo>
                  <a:pt x="3011424" y="57912"/>
                </a:lnTo>
                <a:lnTo>
                  <a:pt x="3011424" y="86867"/>
                </a:lnTo>
                <a:lnTo>
                  <a:pt x="3098291" y="86867"/>
                </a:lnTo>
                <a:lnTo>
                  <a:pt x="3098291" y="57912"/>
                </a:lnTo>
                <a:close/>
              </a:path>
              <a:path w="7842250" h="144780">
                <a:moveTo>
                  <a:pt x="3214116" y="57912"/>
                </a:moveTo>
                <a:lnTo>
                  <a:pt x="3127248" y="57912"/>
                </a:lnTo>
                <a:lnTo>
                  <a:pt x="3127248" y="86867"/>
                </a:lnTo>
                <a:lnTo>
                  <a:pt x="3214116" y="86867"/>
                </a:lnTo>
                <a:lnTo>
                  <a:pt x="3214116" y="57912"/>
                </a:lnTo>
                <a:close/>
              </a:path>
              <a:path w="7842250" h="144780">
                <a:moveTo>
                  <a:pt x="3329940" y="57912"/>
                </a:moveTo>
                <a:lnTo>
                  <a:pt x="3243072" y="57912"/>
                </a:lnTo>
                <a:lnTo>
                  <a:pt x="3243072" y="86867"/>
                </a:lnTo>
                <a:lnTo>
                  <a:pt x="3329940" y="86867"/>
                </a:lnTo>
                <a:lnTo>
                  <a:pt x="3329940" y="57912"/>
                </a:lnTo>
                <a:close/>
              </a:path>
              <a:path w="7842250" h="144780">
                <a:moveTo>
                  <a:pt x="3445764" y="57912"/>
                </a:moveTo>
                <a:lnTo>
                  <a:pt x="3358896" y="57912"/>
                </a:lnTo>
                <a:lnTo>
                  <a:pt x="3358896" y="86867"/>
                </a:lnTo>
                <a:lnTo>
                  <a:pt x="3445764" y="86867"/>
                </a:lnTo>
                <a:lnTo>
                  <a:pt x="3445764" y="57912"/>
                </a:lnTo>
                <a:close/>
              </a:path>
              <a:path w="7842250" h="144780">
                <a:moveTo>
                  <a:pt x="3561588" y="57912"/>
                </a:moveTo>
                <a:lnTo>
                  <a:pt x="3474720" y="57912"/>
                </a:lnTo>
                <a:lnTo>
                  <a:pt x="3474720" y="86867"/>
                </a:lnTo>
                <a:lnTo>
                  <a:pt x="3561588" y="86867"/>
                </a:lnTo>
                <a:lnTo>
                  <a:pt x="3561588" y="57912"/>
                </a:lnTo>
                <a:close/>
              </a:path>
              <a:path w="7842250" h="144780">
                <a:moveTo>
                  <a:pt x="3677412" y="57912"/>
                </a:moveTo>
                <a:lnTo>
                  <a:pt x="3590544" y="57912"/>
                </a:lnTo>
                <a:lnTo>
                  <a:pt x="3590544" y="86867"/>
                </a:lnTo>
                <a:lnTo>
                  <a:pt x="3677412" y="86867"/>
                </a:lnTo>
                <a:lnTo>
                  <a:pt x="3677412" y="57912"/>
                </a:lnTo>
                <a:close/>
              </a:path>
              <a:path w="7842250" h="144780">
                <a:moveTo>
                  <a:pt x="3793236" y="57912"/>
                </a:moveTo>
                <a:lnTo>
                  <a:pt x="3706368" y="57912"/>
                </a:lnTo>
                <a:lnTo>
                  <a:pt x="3706368" y="86867"/>
                </a:lnTo>
                <a:lnTo>
                  <a:pt x="3793236" y="86867"/>
                </a:lnTo>
                <a:lnTo>
                  <a:pt x="3793236" y="57912"/>
                </a:lnTo>
                <a:close/>
              </a:path>
              <a:path w="7842250" h="144780">
                <a:moveTo>
                  <a:pt x="3909060" y="57912"/>
                </a:moveTo>
                <a:lnTo>
                  <a:pt x="3822191" y="57912"/>
                </a:lnTo>
                <a:lnTo>
                  <a:pt x="3822191" y="86867"/>
                </a:lnTo>
                <a:lnTo>
                  <a:pt x="3909060" y="86867"/>
                </a:lnTo>
                <a:lnTo>
                  <a:pt x="3909060" y="57912"/>
                </a:lnTo>
                <a:close/>
              </a:path>
              <a:path w="7842250" h="144780">
                <a:moveTo>
                  <a:pt x="4024884" y="57912"/>
                </a:moveTo>
                <a:lnTo>
                  <a:pt x="3938016" y="57912"/>
                </a:lnTo>
                <a:lnTo>
                  <a:pt x="3938016" y="86867"/>
                </a:lnTo>
                <a:lnTo>
                  <a:pt x="4024884" y="86867"/>
                </a:lnTo>
                <a:lnTo>
                  <a:pt x="4024884" y="57912"/>
                </a:lnTo>
                <a:close/>
              </a:path>
              <a:path w="7842250" h="144780">
                <a:moveTo>
                  <a:pt x="4140708" y="57912"/>
                </a:moveTo>
                <a:lnTo>
                  <a:pt x="4053840" y="57912"/>
                </a:lnTo>
                <a:lnTo>
                  <a:pt x="4053840" y="86867"/>
                </a:lnTo>
                <a:lnTo>
                  <a:pt x="4140708" y="86867"/>
                </a:lnTo>
                <a:lnTo>
                  <a:pt x="4140708" y="57912"/>
                </a:lnTo>
                <a:close/>
              </a:path>
              <a:path w="7842250" h="144780">
                <a:moveTo>
                  <a:pt x="4256532" y="57912"/>
                </a:moveTo>
                <a:lnTo>
                  <a:pt x="4169664" y="57912"/>
                </a:lnTo>
                <a:lnTo>
                  <a:pt x="4169664" y="86867"/>
                </a:lnTo>
                <a:lnTo>
                  <a:pt x="4256532" y="86867"/>
                </a:lnTo>
                <a:lnTo>
                  <a:pt x="4256532" y="57912"/>
                </a:lnTo>
                <a:close/>
              </a:path>
              <a:path w="7842250" h="144780">
                <a:moveTo>
                  <a:pt x="4372356" y="57912"/>
                </a:moveTo>
                <a:lnTo>
                  <a:pt x="4285488" y="57912"/>
                </a:lnTo>
                <a:lnTo>
                  <a:pt x="4285488" y="86867"/>
                </a:lnTo>
                <a:lnTo>
                  <a:pt x="4372356" y="86867"/>
                </a:lnTo>
                <a:lnTo>
                  <a:pt x="4372356" y="57912"/>
                </a:lnTo>
                <a:close/>
              </a:path>
              <a:path w="7842250" h="144780">
                <a:moveTo>
                  <a:pt x="4488180" y="57912"/>
                </a:moveTo>
                <a:lnTo>
                  <a:pt x="4401312" y="57912"/>
                </a:lnTo>
                <a:lnTo>
                  <a:pt x="4401312" y="86867"/>
                </a:lnTo>
                <a:lnTo>
                  <a:pt x="4488180" y="86867"/>
                </a:lnTo>
                <a:lnTo>
                  <a:pt x="4488180" y="57912"/>
                </a:lnTo>
                <a:close/>
              </a:path>
              <a:path w="7842250" h="144780">
                <a:moveTo>
                  <a:pt x="4604004" y="57912"/>
                </a:moveTo>
                <a:lnTo>
                  <a:pt x="4517136" y="57912"/>
                </a:lnTo>
                <a:lnTo>
                  <a:pt x="4517136" y="86867"/>
                </a:lnTo>
                <a:lnTo>
                  <a:pt x="4604004" y="86867"/>
                </a:lnTo>
                <a:lnTo>
                  <a:pt x="4604004" y="57912"/>
                </a:lnTo>
                <a:close/>
              </a:path>
              <a:path w="7842250" h="144780">
                <a:moveTo>
                  <a:pt x="4719828" y="57912"/>
                </a:moveTo>
                <a:lnTo>
                  <a:pt x="4632960" y="57912"/>
                </a:lnTo>
                <a:lnTo>
                  <a:pt x="4632960" y="86867"/>
                </a:lnTo>
                <a:lnTo>
                  <a:pt x="4719828" y="86867"/>
                </a:lnTo>
                <a:lnTo>
                  <a:pt x="4719828" y="57912"/>
                </a:lnTo>
                <a:close/>
              </a:path>
              <a:path w="7842250" h="144780">
                <a:moveTo>
                  <a:pt x="4835652" y="57912"/>
                </a:moveTo>
                <a:lnTo>
                  <a:pt x="4748784" y="57912"/>
                </a:lnTo>
                <a:lnTo>
                  <a:pt x="4748784" y="86867"/>
                </a:lnTo>
                <a:lnTo>
                  <a:pt x="4835652" y="86867"/>
                </a:lnTo>
                <a:lnTo>
                  <a:pt x="4835652" y="57912"/>
                </a:lnTo>
                <a:close/>
              </a:path>
              <a:path w="7842250" h="144780">
                <a:moveTo>
                  <a:pt x="4951476" y="57912"/>
                </a:moveTo>
                <a:lnTo>
                  <a:pt x="4864608" y="57912"/>
                </a:lnTo>
                <a:lnTo>
                  <a:pt x="4864608" y="86867"/>
                </a:lnTo>
                <a:lnTo>
                  <a:pt x="4951476" y="86867"/>
                </a:lnTo>
                <a:lnTo>
                  <a:pt x="4951476" y="57912"/>
                </a:lnTo>
                <a:close/>
              </a:path>
              <a:path w="7842250" h="144780">
                <a:moveTo>
                  <a:pt x="5067300" y="57912"/>
                </a:moveTo>
                <a:lnTo>
                  <a:pt x="4980432" y="57912"/>
                </a:lnTo>
                <a:lnTo>
                  <a:pt x="4980432" y="86867"/>
                </a:lnTo>
                <a:lnTo>
                  <a:pt x="5067300" y="86867"/>
                </a:lnTo>
                <a:lnTo>
                  <a:pt x="5067300" y="57912"/>
                </a:lnTo>
                <a:close/>
              </a:path>
              <a:path w="7842250" h="144780">
                <a:moveTo>
                  <a:pt x="5183124" y="57912"/>
                </a:moveTo>
                <a:lnTo>
                  <a:pt x="5096256" y="57912"/>
                </a:lnTo>
                <a:lnTo>
                  <a:pt x="5096256" y="86867"/>
                </a:lnTo>
                <a:lnTo>
                  <a:pt x="5183124" y="86867"/>
                </a:lnTo>
                <a:lnTo>
                  <a:pt x="5183124" y="57912"/>
                </a:lnTo>
                <a:close/>
              </a:path>
              <a:path w="7842250" h="144780">
                <a:moveTo>
                  <a:pt x="5298947" y="57912"/>
                </a:moveTo>
                <a:lnTo>
                  <a:pt x="5212080" y="57912"/>
                </a:lnTo>
                <a:lnTo>
                  <a:pt x="5212080" y="86867"/>
                </a:lnTo>
                <a:lnTo>
                  <a:pt x="5298947" y="86867"/>
                </a:lnTo>
                <a:lnTo>
                  <a:pt x="5298947" y="57912"/>
                </a:lnTo>
                <a:close/>
              </a:path>
              <a:path w="7842250" h="144780">
                <a:moveTo>
                  <a:pt x="5414771" y="57912"/>
                </a:moveTo>
                <a:lnTo>
                  <a:pt x="5327904" y="57912"/>
                </a:lnTo>
                <a:lnTo>
                  <a:pt x="5327904" y="86867"/>
                </a:lnTo>
                <a:lnTo>
                  <a:pt x="5414771" y="86867"/>
                </a:lnTo>
                <a:lnTo>
                  <a:pt x="5414771" y="57912"/>
                </a:lnTo>
                <a:close/>
              </a:path>
              <a:path w="7842250" h="144780">
                <a:moveTo>
                  <a:pt x="5530595" y="57912"/>
                </a:moveTo>
                <a:lnTo>
                  <a:pt x="5443728" y="57912"/>
                </a:lnTo>
                <a:lnTo>
                  <a:pt x="5443728" y="86867"/>
                </a:lnTo>
                <a:lnTo>
                  <a:pt x="5530595" y="86867"/>
                </a:lnTo>
                <a:lnTo>
                  <a:pt x="5530595" y="57912"/>
                </a:lnTo>
                <a:close/>
              </a:path>
              <a:path w="7842250" h="144780">
                <a:moveTo>
                  <a:pt x="5646420" y="57912"/>
                </a:moveTo>
                <a:lnTo>
                  <a:pt x="5559552" y="57912"/>
                </a:lnTo>
                <a:lnTo>
                  <a:pt x="5559552" y="86867"/>
                </a:lnTo>
                <a:lnTo>
                  <a:pt x="5646420" y="86867"/>
                </a:lnTo>
                <a:lnTo>
                  <a:pt x="5646420" y="57912"/>
                </a:lnTo>
                <a:close/>
              </a:path>
              <a:path w="7842250" h="144780">
                <a:moveTo>
                  <a:pt x="5762244" y="57912"/>
                </a:moveTo>
                <a:lnTo>
                  <a:pt x="5675376" y="57912"/>
                </a:lnTo>
                <a:lnTo>
                  <a:pt x="5675376" y="86867"/>
                </a:lnTo>
                <a:lnTo>
                  <a:pt x="5762244" y="86867"/>
                </a:lnTo>
                <a:lnTo>
                  <a:pt x="5762244" y="57912"/>
                </a:lnTo>
                <a:close/>
              </a:path>
              <a:path w="7842250" h="144780">
                <a:moveTo>
                  <a:pt x="5878068" y="57912"/>
                </a:moveTo>
                <a:lnTo>
                  <a:pt x="5791200" y="57912"/>
                </a:lnTo>
                <a:lnTo>
                  <a:pt x="5791200" y="86867"/>
                </a:lnTo>
                <a:lnTo>
                  <a:pt x="5878068" y="86867"/>
                </a:lnTo>
                <a:lnTo>
                  <a:pt x="5878068" y="57912"/>
                </a:lnTo>
                <a:close/>
              </a:path>
              <a:path w="7842250" h="144780">
                <a:moveTo>
                  <a:pt x="5993892" y="57912"/>
                </a:moveTo>
                <a:lnTo>
                  <a:pt x="5907024" y="57912"/>
                </a:lnTo>
                <a:lnTo>
                  <a:pt x="5907024" y="86867"/>
                </a:lnTo>
                <a:lnTo>
                  <a:pt x="5993892" y="86867"/>
                </a:lnTo>
                <a:lnTo>
                  <a:pt x="5993892" y="57912"/>
                </a:lnTo>
                <a:close/>
              </a:path>
              <a:path w="7842250" h="144780">
                <a:moveTo>
                  <a:pt x="6109716" y="57912"/>
                </a:moveTo>
                <a:lnTo>
                  <a:pt x="6022847" y="57912"/>
                </a:lnTo>
                <a:lnTo>
                  <a:pt x="6022847" y="86867"/>
                </a:lnTo>
                <a:lnTo>
                  <a:pt x="6109716" y="86867"/>
                </a:lnTo>
                <a:lnTo>
                  <a:pt x="6109716" y="57912"/>
                </a:lnTo>
                <a:close/>
              </a:path>
              <a:path w="7842250" h="144780">
                <a:moveTo>
                  <a:pt x="6225540" y="57912"/>
                </a:moveTo>
                <a:lnTo>
                  <a:pt x="6138671" y="57912"/>
                </a:lnTo>
                <a:lnTo>
                  <a:pt x="6138671" y="86867"/>
                </a:lnTo>
                <a:lnTo>
                  <a:pt x="6225540" y="86867"/>
                </a:lnTo>
                <a:lnTo>
                  <a:pt x="6225540" y="57912"/>
                </a:lnTo>
                <a:close/>
              </a:path>
              <a:path w="7842250" h="144780">
                <a:moveTo>
                  <a:pt x="6341364" y="57912"/>
                </a:moveTo>
                <a:lnTo>
                  <a:pt x="6254495" y="57912"/>
                </a:lnTo>
                <a:lnTo>
                  <a:pt x="6254495" y="86867"/>
                </a:lnTo>
                <a:lnTo>
                  <a:pt x="6341364" y="86867"/>
                </a:lnTo>
                <a:lnTo>
                  <a:pt x="6341364" y="57912"/>
                </a:lnTo>
                <a:close/>
              </a:path>
              <a:path w="7842250" h="144780">
                <a:moveTo>
                  <a:pt x="6457188" y="57912"/>
                </a:moveTo>
                <a:lnTo>
                  <a:pt x="6370320" y="57912"/>
                </a:lnTo>
                <a:lnTo>
                  <a:pt x="6370320" y="86867"/>
                </a:lnTo>
                <a:lnTo>
                  <a:pt x="6457188" y="86867"/>
                </a:lnTo>
                <a:lnTo>
                  <a:pt x="6457188" y="57912"/>
                </a:lnTo>
                <a:close/>
              </a:path>
              <a:path w="7842250" h="144780">
                <a:moveTo>
                  <a:pt x="6573011" y="57912"/>
                </a:moveTo>
                <a:lnTo>
                  <a:pt x="6486144" y="57912"/>
                </a:lnTo>
                <a:lnTo>
                  <a:pt x="6486144" y="86867"/>
                </a:lnTo>
                <a:lnTo>
                  <a:pt x="6573011" y="86867"/>
                </a:lnTo>
                <a:lnTo>
                  <a:pt x="6573011" y="57912"/>
                </a:lnTo>
                <a:close/>
              </a:path>
              <a:path w="7842250" h="144780">
                <a:moveTo>
                  <a:pt x="6688836" y="57912"/>
                </a:moveTo>
                <a:lnTo>
                  <a:pt x="6601967" y="57912"/>
                </a:lnTo>
                <a:lnTo>
                  <a:pt x="6601967" y="86867"/>
                </a:lnTo>
                <a:lnTo>
                  <a:pt x="6688836" y="86867"/>
                </a:lnTo>
                <a:lnTo>
                  <a:pt x="6688836" y="57912"/>
                </a:lnTo>
                <a:close/>
              </a:path>
              <a:path w="7842250" h="144780">
                <a:moveTo>
                  <a:pt x="6804659" y="57912"/>
                </a:moveTo>
                <a:lnTo>
                  <a:pt x="6717792" y="57912"/>
                </a:lnTo>
                <a:lnTo>
                  <a:pt x="6717792" y="86867"/>
                </a:lnTo>
                <a:lnTo>
                  <a:pt x="6804659" y="86867"/>
                </a:lnTo>
                <a:lnTo>
                  <a:pt x="6804659" y="57912"/>
                </a:lnTo>
                <a:close/>
              </a:path>
              <a:path w="7842250" h="144780">
                <a:moveTo>
                  <a:pt x="6920484" y="57912"/>
                </a:moveTo>
                <a:lnTo>
                  <a:pt x="6833615" y="57912"/>
                </a:lnTo>
                <a:lnTo>
                  <a:pt x="6833615" y="86867"/>
                </a:lnTo>
                <a:lnTo>
                  <a:pt x="6920484" y="86867"/>
                </a:lnTo>
                <a:lnTo>
                  <a:pt x="6920484" y="57912"/>
                </a:lnTo>
                <a:close/>
              </a:path>
              <a:path w="7842250" h="144780">
                <a:moveTo>
                  <a:pt x="7036308" y="57912"/>
                </a:moveTo>
                <a:lnTo>
                  <a:pt x="6949440" y="57912"/>
                </a:lnTo>
                <a:lnTo>
                  <a:pt x="6949440" y="86867"/>
                </a:lnTo>
                <a:lnTo>
                  <a:pt x="7036308" y="86867"/>
                </a:lnTo>
                <a:lnTo>
                  <a:pt x="7036308" y="57912"/>
                </a:lnTo>
                <a:close/>
              </a:path>
              <a:path w="7842250" h="144780">
                <a:moveTo>
                  <a:pt x="7152132" y="57912"/>
                </a:moveTo>
                <a:lnTo>
                  <a:pt x="7065263" y="57912"/>
                </a:lnTo>
                <a:lnTo>
                  <a:pt x="7065263" y="86867"/>
                </a:lnTo>
                <a:lnTo>
                  <a:pt x="7152132" y="86867"/>
                </a:lnTo>
                <a:lnTo>
                  <a:pt x="7152132" y="57912"/>
                </a:lnTo>
                <a:close/>
              </a:path>
              <a:path w="7842250" h="144780">
                <a:moveTo>
                  <a:pt x="7267956" y="57912"/>
                </a:moveTo>
                <a:lnTo>
                  <a:pt x="7181088" y="57912"/>
                </a:lnTo>
                <a:lnTo>
                  <a:pt x="7181088" y="86867"/>
                </a:lnTo>
                <a:lnTo>
                  <a:pt x="7267956" y="86867"/>
                </a:lnTo>
                <a:lnTo>
                  <a:pt x="7267956" y="57912"/>
                </a:lnTo>
                <a:close/>
              </a:path>
              <a:path w="7842250" h="144780">
                <a:moveTo>
                  <a:pt x="7383780" y="57912"/>
                </a:moveTo>
                <a:lnTo>
                  <a:pt x="7296911" y="57912"/>
                </a:lnTo>
                <a:lnTo>
                  <a:pt x="7296911" y="86867"/>
                </a:lnTo>
                <a:lnTo>
                  <a:pt x="7383780" y="86867"/>
                </a:lnTo>
                <a:lnTo>
                  <a:pt x="7383780" y="57912"/>
                </a:lnTo>
                <a:close/>
              </a:path>
              <a:path w="7842250" h="144780">
                <a:moveTo>
                  <a:pt x="7499604" y="57912"/>
                </a:moveTo>
                <a:lnTo>
                  <a:pt x="7412736" y="57912"/>
                </a:lnTo>
                <a:lnTo>
                  <a:pt x="7412736" y="86867"/>
                </a:lnTo>
                <a:lnTo>
                  <a:pt x="7499604" y="86867"/>
                </a:lnTo>
                <a:lnTo>
                  <a:pt x="7499604" y="57912"/>
                </a:lnTo>
                <a:close/>
              </a:path>
              <a:path w="7842250" h="144780">
                <a:moveTo>
                  <a:pt x="7615428" y="57912"/>
                </a:moveTo>
                <a:lnTo>
                  <a:pt x="7528559" y="57912"/>
                </a:lnTo>
                <a:lnTo>
                  <a:pt x="7528559" y="86867"/>
                </a:lnTo>
                <a:lnTo>
                  <a:pt x="7615428" y="86867"/>
                </a:lnTo>
                <a:lnTo>
                  <a:pt x="7615428" y="57912"/>
                </a:lnTo>
                <a:close/>
              </a:path>
              <a:path w="7842250" h="144780">
                <a:moveTo>
                  <a:pt x="7697342" y="0"/>
                </a:moveTo>
                <a:lnTo>
                  <a:pt x="7755255" y="72389"/>
                </a:lnTo>
                <a:lnTo>
                  <a:pt x="7697342" y="144779"/>
                </a:lnTo>
                <a:lnTo>
                  <a:pt x="7842123" y="72389"/>
                </a:lnTo>
                <a:lnTo>
                  <a:pt x="7697342" y="0"/>
                </a:lnTo>
                <a:close/>
              </a:path>
              <a:path w="7842250" h="144780">
                <a:moveTo>
                  <a:pt x="7731252" y="57912"/>
                </a:moveTo>
                <a:lnTo>
                  <a:pt x="7644384" y="57912"/>
                </a:lnTo>
                <a:lnTo>
                  <a:pt x="7644384" y="86867"/>
                </a:lnTo>
                <a:lnTo>
                  <a:pt x="7731252" y="86867"/>
                </a:lnTo>
                <a:lnTo>
                  <a:pt x="7731252" y="57912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>
            <a:extLst>
              <a:ext uri="{FF2B5EF4-FFF2-40B4-BE49-F238E27FC236}">
                <a16:creationId xmlns:a16="http://schemas.microsoft.com/office/drawing/2014/main" id="{5AEAAC78-F706-4575-9B6C-DF8929A399BE}"/>
              </a:ext>
            </a:extLst>
          </p:cNvPr>
          <p:cNvSpPr txBox="1"/>
          <p:nvPr/>
        </p:nvSpPr>
        <p:spPr>
          <a:xfrm>
            <a:off x="2889250" y="2187147"/>
            <a:ext cx="495490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5" dirty="0">
                <a:solidFill>
                  <a:srgbClr val="C55A11"/>
                </a:solidFill>
                <a:latin typeface="Consolas"/>
                <a:cs typeface="Consolas"/>
              </a:rPr>
              <a:t>POST</a:t>
            </a:r>
            <a:r>
              <a:rPr sz="1550" spc="15" dirty="0">
                <a:solidFill>
                  <a:srgbClr val="C55A11"/>
                </a:solidFill>
                <a:latin typeface="Consolas"/>
                <a:cs typeface="Consolas"/>
              </a:rPr>
              <a:t> </a:t>
            </a: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/_api/web/lists('list-id')/subscriptions</a:t>
            </a:r>
            <a:endParaRPr sz="1550" dirty="0">
              <a:latin typeface="Consolas"/>
              <a:cs typeface="Consolas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899108B3-3521-4605-9CDF-D4A46CA48E84}"/>
              </a:ext>
            </a:extLst>
          </p:cNvPr>
          <p:cNvSpPr/>
          <p:nvPr/>
        </p:nvSpPr>
        <p:spPr>
          <a:xfrm>
            <a:off x="511716" y="2153155"/>
            <a:ext cx="427355" cy="325755"/>
          </a:xfrm>
          <a:custGeom>
            <a:avLst/>
            <a:gdLst/>
            <a:ahLst/>
            <a:cxnLst/>
            <a:rect l="l" t="t" r="r" b="b"/>
            <a:pathLst>
              <a:path w="427355" h="325755">
                <a:moveTo>
                  <a:pt x="403261" y="0"/>
                </a:moveTo>
                <a:lnTo>
                  <a:pt x="24075" y="0"/>
                </a:lnTo>
                <a:lnTo>
                  <a:pt x="0" y="24087"/>
                </a:lnTo>
                <a:lnTo>
                  <a:pt x="0" y="301091"/>
                </a:lnTo>
                <a:lnTo>
                  <a:pt x="403261" y="325178"/>
                </a:lnTo>
                <a:lnTo>
                  <a:pt x="412609" y="323278"/>
                </a:lnTo>
                <a:lnTo>
                  <a:pt x="420265" y="318103"/>
                </a:lnTo>
                <a:lnTo>
                  <a:pt x="425437" y="310444"/>
                </a:lnTo>
                <a:lnTo>
                  <a:pt x="426114" y="307113"/>
                </a:lnTo>
                <a:lnTo>
                  <a:pt x="20464" y="307113"/>
                </a:lnTo>
                <a:lnTo>
                  <a:pt x="18056" y="304704"/>
                </a:lnTo>
                <a:lnTo>
                  <a:pt x="18056" y="60218"/>
                </a:lnTo>
                <a:lnTo>
                  <a:pt x="427337" y="60218"/>
                </a:lnTo>
                <a:lnTo>
                  <a:pt x="427337" y="36131"/>
                </a:lnTo>
                <a:lnTo>
                  <a:pt x="318998" y="36131"/>
                </a:lnTo>
                <a:lnTo>
                  <a:pt x="318998" y="18065"/>
                </a:lnTo>
                <a:lnTo>
                  <a:pt x="426114" y="18065"/>
                </a:lnTo>
                <a:lnTo>
                  <a:pt x="425437" y="14734"/>
                </a:lnTo>
                <a:lnTo>
                  <a:pt x="420265" y="7075"/>
                </a:lnTo>
                <a:lnTo>
                  <a:pt x="412609" y="1900"/>
                </a:lnTo>
                <a:lnTo>
                  <a:pt x="403261" y="0"/>
                </a:lnTo>
                <a:close/>
              </a:path>
              <a:path w="427355" h="325755">
                <a:moveTo>
                  <a:pt x="427337" y="60218"/>
                </a:moveTo>
                <a:lnTo>
                  <a:pt x="409280" y="60218"/>
                </a:lnTo>
                <a:lnTo>
                  <a:pt x="409280" y="304704"/>
                </a:lnTo>
                <a:lnTo>
                  <a:pt x="406873" y="307113"/>
                </a:lnTo>
                <a:lnTo>
                  <a:pt x="426114" y="307113"/>
                </a:lnTo>
                <a:lnTo>
                  <a:pt x="427337" y="301091"/>
                </a:lnTo>
                <a:lnTo>
                  <a:pt x="427337" y="60218"/>
                </a:lnTo>
                <a:close/>
              </a:path>
              <a:path w="427355" h="325755">
                <a:moveTo>
                  <a:pt x="355111" y="18065"/>
                </a:moveTo>
                <a:lnTo>
                  <a:pt x="337054" y="18065"/>
                </a:lnTo>
                <a:lnTo>
                  <a:pt x="337054" y="36131"/>
                </a:lnTo>
                <a:lnTo>
                  <a:pt x="355111" y="36131"/>
                </a:lnTo>
                <a:lnTo>
                  <a:pt x="355111" y="18065"/>
                </a:lnTo>
                <a:close/>
              </a:path>
              <a:path w="427355" h="325755">
                <a:moveTo>
                  <a:pt x="391224" y="18065"/>
                </a:moveTo>
                <a:lnTo>
                  <a:pt x="373167" y="18065"/>
                </a:lnTo>
                <a:lnTo>
                  <a:pt x="373167" y="36131"/>
                </a:lnTo>
                <a:lnTo>
                  <a:pt x="391224" y="36131"/>
                </a:lnTo>
                <a:lnTo>
                  <a:pt x="391224" y="18065"/>
                </a:lnTo>
                <a:close/>
              </a:path>
              <a:path w="427355" h="325755">
                <a:moveTo>
                  <a:pt x="426114" y="18065"/>
                </a:moveTo>
                <a:lnTo>
                  <a:pt x="409280" y="18065"/>
                </a:lnTo>
                <a:lnTo>
                  <a:pt x="409280" y="36131"/>
                </a:lnTo>
                <a:lnTo>
                  <a:pt x="427337" y="36131"/>
                </a:lnTo>
                <a:lnTo>
                  <a:pt x="427337" y="24087"/>
                </a:lnTo>
                <a:lnTo>
                  <a:pt x="426114" y="18065"/>
                </a:lnTo>
                <a:close/>
              </a:path>
            </a:pathLst>
          </a:custGeom>
          <a:solidFill>
            <a:srgbClr val="515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08C2BB72-D74D-4FC0-9205-C57D258587AA}"/>
              </a:ext>
            </a:extLst>
          </p:cNvPr>
          <p:cNvSpPr/>
          <p:nvPr/>
        </p:nvSpPr>
        <p:spPr>
          <a:xfrm>
            <a:off x="614036" y="2237461"/>
            <a:ext cx="216678" cy="214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8">
            <a:extLst>
              <a:ext uri="{FF2B5EF4-FFF2-40B4-BE49-F238E27FC236}">
                <a16:creationId xmlns:a16="http://schemas.microsoft.com/office/drawing/2014/main" id="{7033D1AB-2226-4F58-B356-B70B52685218}"/>
              </a:ext>
            </a:extLst>
          </p:cNvPr>
          <p:cNvSpPr/>
          <p:nvPr/>
        </p:nvSpPr>
        <p:spPr>
          <a:xfrm>
            <a:off x="1203202" y="2243112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51" y="118607"/>
                </a:lnTo>
                <a:lnTo>
                  <a:pt x="0" y="137331"/>
                </a:lnTo>
                <a:lnTo>
                  <a:pt x="259542" y="137331"/>
                </a:lnTo>
                <a:lnTo>
                  <a:pt x="255249" y="95983"/>
                </a:lnTo>
                <a:lnTo>
                  <a:pt x="248975" y="56121"/>
                </a:lnTo>
                <a:lnTo>
                  <a:pt x="130101" y="23108"/>
                </a:lnTo>
                <a:lnTo>
                  <a:pt x="123280" y="22850"/>
                </a:lnTo>
                <a:lnTo>
                  <a:pt x="116645" y="22035"/>
                </a:lnTo>
                <a:lnTo>
                  <a:pt x="110134" y="20601"/>
                </a:lnTo>
                <a:lnTo>
                  <a:pt x="103684" y="18486"/>
                </a:lnTo>
                <a:lnTo>
                  <a:pt x="99061" y="17166"/>
                </a:lnTo>
                <a:lnTo>
                  <a:pt x="94438" y="15185"/>
                </a:lnTo>
                <a:lnTo>
                  <a:pt x="89816" y="12544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3222" y="23108"/>
                </a:lnTo>
                <a:lnTo>
                  <a:pt x="196555" y="1629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38CF7121-8881-4D7D-995A-8B54F7091A0D}"/>
              </a:ext>
            </a:extLst>
          </p:cNvPr>
          <p:cNvSpPr/>
          <p:nvPr/>
        </p:nvSpPr>
        <p:spPr>
          <a:xfrm>
            <a:off x="1250091" y="2078050"/>
            <a:ext cx="166423" cy="18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047B323A-4358-4457-9B7F-DDCD31B21866}"/>
              </a:ext>
            </a:extLst>
          </p:cNvPr>
          <p:cNvSpPr/>
          <p:nvPr/>
        </p:nvSpPr>
        <p:spPr>
          <a:xfrm>
            <a:off x="985266" y="2287349"/>
            <a:ext cx="301625" cy="176530"/>
          </a:xfrm>
          <a:custGeom>
            <a:avLst/>
            <a:gdLst/>
            <a:ahLst/>
            <a:cxnLst/>
            <a:rect l="l" t="t" r="r" b="b"/>
            <a:pathLst>
              <a:path w="301625" h="176530">
                <a:moveTo>
                  <a:pt x="95099" y="0"/>
                </a:moveTo>
                <a:lnTo>
                  <a:pt x="89155" y="0"/>
                </a:lnTo>
                <a:lnTo>
                  <a:pt x="81953" y="856"/>
                </a:lnTo>
                <a:lnTo>
                  <a:pt x="74626" y="3383"/>
                </a:lnTo>
                <a:lnTo>
                  <a:pt x="66309" y="7520"/>
                </a:lnTo>
                <a:lnTo>
                  <a:pt x="56135" y="13204"/>
                </a:lnTo>
                <a:lnTo>
                  <a:pt x="48870" y="17166"/>
                </a:lnTo>
                <a:lnTo>
                  <a:pt x="17201" y="54119"/>
                </a:lnTo>
                <a:lnTo>
                  <a:pt x="5696" y="112655"/>
                </a:lnTo>
                <a:lnTo>
                  <a:pt x="1320" y="155158"/>
                </a:lnTo>
                <a:lnTo>
                  <a:pt x="0" y="176286"/>
                </a:lnTo>
                <a:lnTo>
                  <a:pt x="301148" y="176286"/>
                </a:lnTo>
                <a:lnTo>
                  <a:pt x="298165" y="135918"/>
                </a:lnTo>
                <a:lnTo>
                  <a:pt x="292119" y="89515"/>
                </a:lnTo>
                <a:lnTo>
                  <a:pt x="277125" y="39945"/>
                </a:lnTo>
                <a:lnTo>
                  <a:pt x="143969" y="23108"/>
                </a:lnTo>
                <a:lnTo>
                  <a:pt x="137365" y="21788"/>
                </a:lnTo>
                <a:lnTo>
                  <a:pt x="130761" y="19807"/>
                </a:lnTo>
                <a:lnTo>
                  <a:pt x="130101" y="19807"/>
                </a:lnTo>
                <a:lnTo>
                  <a:pt x="123497" y="17166"/>
                </a:lnTo>
                <a:lnTo>
                  <a:pt x="120195" y="15185"/>
                </a:lnTo>
                <a:lnTo>
                  <a:pt x="116232" y="12544"/>
                </a:lnTo>
                <a:lnTo>
                  <a:pt x="112930" y="9903"/>
                </a:lnTo>
                <a:lnTo>
                  <a:pt x="108968" y="6602"/>
                </a:lnTo>
                <a:lnTo>
                  <a:pt x="105005" y="3961"/>
                </a:lnTo>
                <a:lnTo>
                  <a:pt x="100382" y="1320"/>
                </a:lnTo>
                <a:lnTo>
                  <a:pt x="95099" y="0"/>
                </a:lnTo>
                <a:close/>
              </a:path>
              <a:path w="301625" h="176530">
                <a:moveTo>
                  <a:pt x="211992" y="0"/>
                </a:moveTo>
                <a:lnTo>
                  <a:pt x="206048" y="0"/>
                </a:lnTo>
                <a:lnTo>
                  <a:pt x="200765" y="1320"/>
                </a:lnTo>
                <a:lnTo>
                  <a:pt x="196142" y="3961"/>
                </a:lnTo>
                <a:lnTo>
                  <a:pt x="192180" y="6602"/>
                </a:lnTo>
                <a:lnTo>
                  <a:pt x="190859" y="8583"/>
                </a:lnTo>
                <a:lnTo>
                  <a:pt x="186896" y="11224"/>
                </a:lnTo>
                <a:lnTo>
                  <a:pt x="186236" y="11224"/>
                </a:lnTo>
                <a:lnTo>
                  <a:pt x="181613" y="15185"/>
                </a:lnTo>
                <a:lnTo>
                  <a:pt x="180292" y="15845"/>
                </a:lnTo>
                <a:lnTo>
                  <a:pt x="176990" y="17166"/>
                </a:lnTo>
                <a:lnTo>
                  <a:pt x="174348" y="18486"/>
                </a:lnTo>
                <a:lnTo>
                  <a:pt x="171046" y="19807"/>
                </a:lnTo>
                <a:lnTo>
                  <a:pt x="170386" y="19807"/>
                </a:lnTo>
                <a:lnTo>
                  <a:pt x="163782" y="21788"/>
                </a:lnTo>
                <a:lnTo>
                  <a:pt x="157178" y="23108"/>
                </a:lnTo>
                <a:lnTo>
                  <a:pt x="260521" y="23108"/>
                </a:lnTo>
                <a:lnTo>
                  <a:pt x="252277" y="17166"/>
                </a:lnTo>
                <a:lnTo>
                  <a:pt x="249635" y="15845"/>
                </a:lnTo>
                <a:lnTo>
                  <a:pt x="246994" y="13865"/>
                </a:lnTo>
                <a:lnTo>
                  <a:pt x="244352" y="12544"/>
                </a:lnTo>
                <a:lnTo>
                  <a:pt x="234838" y="7242"/>
                </a:lnTo>
                <a:lnTo>
                  <a:pt x="226686" y="3301"/>
                </a:lnTo>
                <a:lnTo>
                  <a:pt x="219277" y="845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1">
            <a:extLst>
              <a:ext uri="{FF2B5EF4-FFF2-40B4-BE49-F238E27FC236}">
                <a16:creationId xmlns:a16="http://schemas.microsoft.com/office/drawing/2014/main" id="{C2C88607-1D70-42FF-981D-D9DFED4E5500}"/>
              </a:ext>
            </a:extLst>
          </p:cNvPr>
          <p:cNvSpPr/>
          <p:nvPr/>
        </p:nvSpPr>
        <p:spPr>
          <a:xfrm>
            <a:off x="1006399" y="2305176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51" y="118607"/>
                </a:lnTo>
                <a:lnTo>
                  <a:pt x="0" y="137331"/>
                </a:lnTo>
                <a:lnTo>
                  <a:pt x="259542" y="137331"/>
                </a:lnTo>
                <a:lnTo>
                  <a:pt x="255249" y="97056"/>
                </a:lnTo>
                <a:lnTo>
                  <a:pt x="248975" y="56781"/>
                </a:lnTo>
                <a:lnTo>
                  <a:pt x="130101" y="23108"/>
                </a:lnTo>
                <a:lnTo>
                  <a:pt x="123280" y="22850"/>
                </a:lnTo>
                <a:lnTo>
                  <a:pt x="116645" y="22035"/>
                </a:lnTo>
                <a:lnTo>
                  <a:pt x="110134" y="20601"/>
                </a:lnTo>
                <a:lnTo>
                  <a:pt x="103684" y="18486"/>
                </a:lnTo>
                <a:lnTo>
                  <a:pt x="99061" y="17166"/>
                </a:lnTo>
                <a:lnTo>
                  <a:pt x="94438" y="15185"/>
                </a:lnTo>
                <a:lnTo>
                  <a:pt x="89816" y="12544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2637" y="23108"/>
                </a:lnTo>
                <a:lnTo>
                  <a:pt x="222559" y="15845"/>
                </a:lnTo>
                <a:lnTo>
                  <a:pt x="211858" y="9573"/>
                </a:lnTo>
                <a:lnTo>
                  <a:pt x="203324" y="4786"/>
                </a:lnTo>
                <a:lnTo>
                  <a:pt x="196648" y="1733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1E0FAFCB-46D2-4C91-9303-872925C4A6B0}"/>
              </a:ext>
            </a:extLst>
          </p:cNvPr>
          <p:cNvSpPr/>
          <p:nvPr/>
        </p:nvSpPr>
        <p:spPr>
          <a:xfrm>
            <a:off x="1052628" y="2142094"/>
            <a:ext cx="166423" cy="179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AC7842E6-A252-4528-8462-F351BBE6D95F}"/>
              </a:ext>
            </a:extLst>
          </p:cNvPr>
          <p:cNvSpPr/>
          <p:nvPr/>
        </p:nvSpPr>
        <p:spPr>
          <a:xfrm>
            <a:off x="1124613" y="2377143"/>
            <a:ext cx="301625" cy="177165"/>
          </a:xfrm>
          <a:custGeom>
            <a:avLst/>
            <a:gdLst/>
            <a:ahLst/>
            <a:cxnLst/>
            <a:rect l="l" t="t" r="r" b="b"/>
            <a:pathLst>
              <a:path w="301625" h="177164">
                <a:moveTo>
                  <a:pt x="95099" y="0"/>
                </a:moveTo>
                <a:lnTo>
                  <a:pt x="89155" y="0"/>
                </a:lnTo>
                <a:lnTo>
                  <a:pt x="81953" y="856"/>
                </a:lnTo>
                <a:lnTo>
                  <a:pt x="34186" y="28411"/>
                </a:lnTo>
                <a:lnTo>
                  <a:pt x="12547" y="71306"/>
                </a:lnTo>
                <a:lnTo>
                  <a:pt x="5696" y="113068"/>
                </a:lnTo>
                <a:lnTo>
                  <a:pt x="1320" y="155819"/>
                </a:lnTo>
                <a:lnTo>
                  <a:pt x="0" y="176947"/>
                </a:lnTo>
                <a:lnTo>
                  <a:pt x="301148" y="176287"/>
                </a:lnTo>
                <a:lnTo>
                  <a:pt x="298165" y="135826"/>
                </a:lnTo>
                <a:lnTo>
                  <a:pt x="292119" y="89236"/>
                </a:lnTo>
                <a:lnTo>
                  <a:pt x="277125" y="39945"/>
                </a:lnTo>
                <a:lnTo>
                  <a:pt x="143969" y="23108"/>
                </a:lnTo>
                <a:lnTo>
                  <a:pt x="137365" y="21788"/>
                </a:lnTo>
                <a:lnTo>
                  <a:pt x="130761" y="19807"/>
                </a:lnTo>
                <a:lnTo>
                  <a:pt x="130101" y="19807"/>
                </a:lnTo>
                <a:lnTo>
                  <a:pt x="123497" y="17166"/>
                </a:lnTo>
                <a:lnTo>
                  <a:pt x="120195" y="15185"/>
                </a:lnTo>
                <a:lnTo>
                  <a:pt x="112270" y="9903"/>
                </a:lnTo>
                <a:lnTo>
                  <a:pt x="108968" y="6602"/>
                </a:lnTo>
                <a:lnTo>
                  <a:pt x="105005" y="3961"/>
                </a:lnTo>
                <a:lnTo>
                  <a:pt x="100382" y="1320"/>
                </a:lnTo>
                <a:lnTo>
                  <a:pt x="95099" y="0"/>
                </a:lnTo>
                <a:close/>
              </a:path>
              <a:path w="301625" h="177164">
                <a:moveTo>
                  <a:pt x="211992" y="0"/>
                </a:moveTo>
                <a:lnTo>
                  <a:pt x="206048" y="0"/>
                </a:lnTo>
                <a:lnTo>
                  <a:pt x="200765" y="1320"/>
                </a:lnTo>
                <a:lnTo>
                  <a:pt x="196142" y="3961"/>
                </a:lnTo>
                <a:lnTo>
                  <a:pt x="192180" y="6602"/>
                </a:lnTo>
                <a:lnTo>
                  <a:pt x="190859" y="8583"/>
                </a:lnTo>
                <a:lnTo>
                  <a:pt x="186896" y="11224"/>
                </a:lnTo>
                <a:lnTo>
                  <a:pt x="185575" y="11224"/>
                </a:lnTo>
                <a:lnTo>
                  <a:pt x="180953" y="15185"/>
                </a:lnTo>
                <a:lnTo>
                  <a:pt x="180292" y="15845"/>
                </a:lnTo>
                <a:lnTo>
                  <a:pt x="176990" y="17166"/>
                </a:lnTo>
                <a:lnTo>
                  <a:pt x="174348" y="18486"/>
                </a:lnTo>
                <a:lnTo>
                  <a:pt x="171046" y="19807"/>
                </a:lnTo>
                <a:lnTo>
                  <a:pt x="170386" y="19807"/>
                </a:lnTo>
                <a:lnTo>
                  <a:pt x="163782" y="21788"/>
                </a:lnTo>
                <a:lnTo>
                  <a:pt x="157178" y="23108"/>
                </a:lnTo>
                <a:lnTo>
                  <a:pt x="260521" y="23108"/>
                </a:lnTo>
                <a:lnTo>
                  <a:pt x="252277" y="17166"/>
                </a:lnTo>
                <a:lnTo>
                  <a:pt x="249635" y="15845"/>
                </a:lnTo>
                <a:lnTo>
                  <a:pt x="246994" y="13865"/>
                </a:lnTo>
                <a:lnTo>
                  <a:pt x="244352" y="12544"/>
                </a:lnTo>
                <a:lnTo>
                  <a:pt x="234838" y="7242"/>
                </a:lnTo>
                <a:lnTo>
                  <a:pt x="226686" y="3301"/>
                </a:lnTo>
                <a:lnTo>
                  <a:pt x="219277" y="845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4">
            <a:extLst>
              <a:ext uri="{FF2B5EF4-FFF2-40B4-BE49-F238E27FC236}">
                <a16:creationId xmlns:a16="http://schemas.microsoft.com/office/drawing/2014/main" id="{A607E9F2-EEA2-444D-909A-0F38BE77032C}"/>
              </a:ext>
            </a:extLst>
          </p:cNvPr>
          <p:cNvSpPr/>
          <p:nvPr/>
        </p:nvSpPr>
        <p:spPr>
          <a:xfrm>
            <a:off x="1145086" y="2396290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17" y="118990"/>
                </a:lnTo>
                <a:lnTo>
                  <a:pt x="0" y="137332"/>
                </a:lnTo>
                <a:lnTo>
                  <a:pt x="259542" y="137332"/>
                </a:lnTo>
                <a:lnTo>
                  <a:pt x="255497" y="96561"/>
                </a:lnTo>
                <a:lnTo>
                  <a:pt x="248975" y="56781"/>
                </a:lnTo>
                <a:lnTo>
                  <a:pt x="130101" y="23108"/>
                </a:lnTo>
                <a:lnTo>
                  <a:pt x="123280" y="22757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2637" y="23108"/>
                </a:lnTo>
                <a:lnTo>
                  <a:pt x="222559" y="15845"/>
                </a:lnTo>
                <a:lnTo>
                  <a:pt x="211858" y="9573"/>
                </a:lnTo>
                <a:lnTo>
                  <a:pt x="203324" y="4786"/>
                </a:lnTo>
                <a:lnTo>
                  <a:pt x="196648" y="1733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5">
            <a:extLst>
              <a:ext uri="{FF2B5EF4-FFF2-40B4-BE49-F238E27FC236}">
                <a16:creationId xmlns:a16="http://schemas.microsoft.com/office/drawing/2014/main" id="{5B560BB4-3322-46AC-A0D6-CC72F6C799CA}"/>
              </a:ext>
            </a:extLst>
          </p:cNvPr>
          <p:cNvSpPr/>
          <p:nvPr/>
        </p:nvSpPr>
        <p:spPr>
          <a:xfrm>
            <a:off x="1191975" y="2232548"/>
            <a:ext cx="166423" cy="179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6">
            <a:extLst>
              <a:ext uri="{FF2B5EF4-FFF2-40B4-BE49-F238E27FC236}">
                <a16:creationId xmlns:a16="http://schemas.microsoft.com/office/drawing/2014/main" id="{D52E709F-71DF-4187-842E-5D154420CA50}"/>
              </a:ext>
            </a:extLst>
          </p:cNvPr>
          <p:cNvSpPr txBox="1"/>
          <p:nvPr/>
        </p:nvSpPr>
        <p:spPr>
          <a:xfrm>
            <a:off x="525576" y="2537616"/>
            <a:ext cx="85153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65" dirty="0">
                <a:solidFill>
                  <a:srgbClr val="666666"/>
                </a:solidFill>
                <a:latin typeface="Calibri"/>
                <a:cs typeface="Calibri"/>
              </a:rPr>
              <a:t>Application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0" name="object 17">
            <a:extLst>
              <a:ext uri="{FF2B5EF4-FFF2-40B4-BE49-F238E27FC236}">
                <a16:creationId xmlns:a16="http://schemas.microsoft.com/office/drawing/2014/main" id="{2808F7A6-47BF-45A1-8A01-82DC30472F91}"/>
              </a:ext>
            </a:extLst>
          </p:cNvPr>
          <p:cNvSpPr/>
          <p:nvPr/>
        </p:nvSpPr>
        <p:spPr>
          <a:xfrm>
            <a:off x="1592580" y="2675843"/>
            <a:ext cx="7568565" cy="2181225"/>
          </a:xfrm>
          <a:custGeom>
            <a:avLst/>
            <a:gdLst/>
            <a:ahLst/>
            <a:cxnLst/>
            <a:rect l="l" t="t" r="r" b="b"/>
            <a:pathLst>
              <a:path w="7568565" h="2181225">
                <a:moveTo>
                  <a:pt x="7568184" y="510921"/>
                </a:moveTo>
                <a:lnTo>
                  <a:pt x="0" y="510921"/>
                </a:lnTo>
                <a:lnTo>
                  <a:pt x="0" y="2181225"/>
                </a:lnTo>
                <a:lnTo>
                  <a:pt x="7568184" y="2181225"/>
                </a:lnTo>
                <a:lnTo>
                  <a:pt x="7568184" y="510921"/>
                </a:lnTo>
                <a:close/>
              </a:path>
              <a:path w="7568565" h="2181225">
                <a:moveTo>
                  <a:pt x="5262499" y="0"/>
                </a:moveTo>
                <a:lnTo>
                  <a:pt x="4414774" y="510921"/>
                </a:lnTo>
                <a:lnTo>
                  <a:pt x="6306820" y="510921"/>
                </a:lnTo>
                <a:lnTo>
                  <a:pt x="526249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18">
            <a:extLst>
              <a:ext uri="{FF2B5EF4-FFF2-40B4-BE49-F238E27FC236}">
                <a16:creationId xmlns:a16="http://schemas.microsoft.com/office/drawing/2014/main" id="{82921FC7-BCE4-4904-BDF3-56DA8D7EF958}"/>
              </a:ext>
            </a:extLst>
          </p:cNvPr>
          <p:cNvSpPr/>
          <p:nvPr/>
        </p:nvSpPr>
        <p:spPr>
          <a:xfrm>
            <a:off x="1592580" y="2675843"/>
            <a:ext cx="7568565" cy="2181225"/>
          </a:xfrm>
          <a:custGeom>
            <a:avLst/>
            <a:gdLst/>
            <a:ahLst/>
            <a:cxnLst/>
            <a:rect l="l" t="t" r="r" b="b"/>
            <a:pathLst>
              <a:path w="7568565" h="2181225">
                <a:moveTo>
                  <a:pt x="0" y="510921"/>
                </a:moveTo>
                <a:lnTo>
                  <a:pt x="4414774" y="510921"/>
                </a:lnTo>
                <a:lnTo>
                  <a:pt x="5262499" y="0"/>
                </a:lnTo>
                <a:lnTo>
                  <a:pt x="6306820" y="510921"/>
                </a:lnTo>
                <a:lnTo>
                  <a:pt x="7568184" y="510921"/>
                </a:lnTo>
                <a:lnTo>
                  <a:pt x="7568184" y="789305"/>
                </a:lnTo>
                <a:lnTo>
                  <a:pt x="7568184" y="1206881"/>
                </a:lnTo>
                <a:lnTo>
                  <a:pt x="7568184" y="2181225"/>
                </a:lnTo>
                <a:lnTo>
                  <a:pt x="6306820" y="2181225"/>
                </a:lnTo>
                <a:lnTo>
                  <a:pt x="4414774" y="2181225"/>
                </a:lnTo>
                <a:lnTo>
                  <a:pt x="0" y="2181225"/>
                </a:lnTo>
                <a:lnTo>
                  <a:pt x="0" y="1206881"/>
                </a:lnTo>
                <a:lnTo>
                  <a:pt x="0" y="789305"/>
                </a:lnTo>
                <a:lnTo>
                  <a:pt x="0" y="510921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9">
            <a:extLst>
              <a:ext uri="{FF2B5EF4-FFF2-40B4-BE49-F238E27FC236}">
                <a16:creationId xmlns:a16="http://schemas.microsoft.com/office/drawing/2014/main" id="{B9AB8340-085F-4AD3-B006-283DF5DF2E33}"/>
              </a:ext>
            </a:extLst>
          </p:cNvPr>
          <p:cNvSpPr txBox="1"/>
          <p:nvPr/>
        </p:nvSpPr>
        <p:spPr>
          <a:xfrm>
            <a:off x="1686305" y="3280109"/>
            <a:ext cx="7256780" cy="14605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Content-Type:</a:t>
            </a:r>
            <a:r>
              <a:rPr sz="155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application/json</a:t>
            </a:r>
            <a:endParaRPr sz="15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endParaRPr sz="1550" dirty="0">
              <a:latin typeface="Consolas"/>
              <a:cs typeface="Consolas"/>
            </a:endParaRPr>
          </a:p>
          <a:p>
            <a:pPr marL="12700" marR="5080">
              <a:lnSpc>
                <a:spcPct val="101000"/>
              </a:lnSpc>
              <a:spcBef>
                <a:spcPts val="5"/>
              </a:spcBef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"resource": "https://contoso.sharepoint.com/_api/web/lists({id})",  "notificationUrl": "https://{your host}/your/webhook/service",  "expirationDateTime": "2017-06-18T16:17:57+00:00"</a:t>
            </a:r>
            <a:endParaRPr sz="15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endParaRPr sz="1550" dirty="0">
              <a:latin typeface="Consolas"/>
              <a:cs typeface="Consolas"/>
            </a:endParaRPr>
          </a:p>
        </p:txBody>
      </p:sp>
      <p:sp>
        <p:nvSpPr>
          <p:cNvPr id="43" name="object 20">
            <a:extLst>
              <a:ext uri="{FF2B5EF4-FFF2-40B4-BE49-F238E27FC236}">
                <a16:creationId xmlns:a16="http://schemas.microsoft.com/office/drawing/2014/main" id="{1FB29102-AA02-47D6-8FE1-AACD6905127E}"/>
              </a:ext>
            </a:extLst>
          </p:cNvPr>
          <p:cNvSpPr/>
          <p:nvPr/>
        </p:nvSpPr>
        <p:spPr>
          <a:xfrm>
            <a:off x="1850135" y="4754452"/>
            <a:ext cx="1961514" cy="842010"/>
          </a:xfrm>
          <a:custGeom>
            <a:avLst/>
            <a:gdLst/>
            <a:ahLst/>
            <a:cxnLst/>
            <a:rect l="l" t="t" r="r" b="b"/>
            <a:pathLst>
              <a:path w="1961514" h="842010">
                <a:moveTo>
                  <a:pt x="1961388" y="238251"/>
                </a:moveTo>
                <a:lnTo>
                  <a:pt x="0" y="238251"/>
                </a:lnTo>
                <a:lnTo>
                  <a:pt x="0" y="841756"/>
                </a:lnTo>
                <a:lnTo>
                  <a:pt x="1961388" y="841756"/>
                </a:lnTo>
                <a:lnTo>
                  <a:pt x="1961388" y="238251"/>
                </a:lnTo>
                <a:close/>
              </a:path>
              <a:path w="1961514" h="842010">
                <a:moveTo>
                  <a:pt x="1374266" y="0"/>
                </a:moveTo>
                <a:lnTo>
                  <a:pt x="1144143" y="238251"/>
                </a:lnTo>
                <a:lnTo>
                  <a:pt x="1634489" y="238251"/>
                </a:lnTo>
                <a:lnTo>
                  <a:pt x="137426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1">
            <a:extLst>
              <a:ext uri="{FF2B5EF4-FFF2-40B4-BE49-F238E27FC236}">
                <a16:creationId xmlns:a16="http://schemas.microsoft.com/office/drawing/2014/main" id="{45531422-8F2A-4E40-AB0C-928B66AACFFD}"/>
              </a:ext>
            </a:extLst>
          </p:cNvPr>
          <p:cNvSpPr/>
          <p:nvPr/>
        </p:nvSpPr>
        <p:spPr>
          <a:xfrm>
            <a:off x="2033873" y="5106115"/>
            <a:ext cx="1601501" cy="137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22">
            <a:extLst>
              <a:ext uri="{FF2B5EF4-FFF2-40B4-BE49-F238E27FC236}">
                <a16:creationId xmlns:a16="http://schemas.microsoft.com/office/drawing/2014/main" id="{D961000B-7E70-47F9-A329-D99221BA4392}"/>
              </a:ext>
            </a:extLst>
          </p:cNvPr>
          <p:cNvSpPr/>
          <p:nvPr/>
        </p:nvSpPr>
        <p:spPr>
          <a:xfrm>
            <a:off x="2112898" y="5345763"/>
            <a:ext cx="1425575" cy="1709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23">
            <a:extLst>
              <a:ext uri="{FF2B5EF4-FFF2-40B4-BE49-F238E27FC236}">
                <a16:creationId xmlns:a16="http://schemas.microsoft.com/office/drawing/2014/main" id="{F38BD5A7-378A-40AC-80E5-ABB29C702FA1}"/>
              </a:ext>
            </a:extLst>
          </p:cNvPr>
          <p:cNvSpPr/>
          <p:nvPr/>
        </p:nvSpPr>
        <p:spPr>
          <a:xfrm>
            <a:off x="9671147" y="2260330"/>
            <a:ext cx="2282607" cy="19248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A55F8134-CCE2-4F21-B3CC-5B89ED9FC67A}"/>
              </a:ext>
            </a:extLst>
          </p:cNvPr>
          <p:cNvSpPr txBox="1"/>
          <p:nvPr/>
        </p:nvSpPr>
        <p:spPr>
          <a:xfrm>
            <a:off x="9797033" y="2582116"/>
            <a:ext cx="68770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00"/>
              </a:spcBef>
            </a:pP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15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150" spc="5" dirty="0">
                <a:solidFill>
                  <a:srgbClr val="585858"/>
                </a:solidFill>
                <a:latin typeface="Calibri"/>
                <a:cs typeface="Calibri"/>
              </a:rPr>
              <a:t>arePo</a:t>
            </a:r>
            <a:r>
              <a:rPr sz="1150" spc="-5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t  Service</a:t>
            </a:r>
            <a:endParaRPr sz="11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8911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A0B6-7F00-47DB-9CB8-78EEE5F0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Subscribe to a Webhook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6BF97-76A2-4088-988F-190E4DAA2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CF7C5B3-B8DE-4420-A206-5BE890E92FDB}"/>
              </a:ext>
            </a:extLst>
          </p:cNvPr>
          <p:cNvSpPr/>
          <p:nvPr/>
        </p:nvSpPr>
        <p:spPr>
          <a:xfrm>
            <a:off x="1647444" y="2540592"/>
            <a:ext cx="8095488" cy="397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6B176DC-157C-4F60-99A6-8BE759616731}"/>
              </a:ext>
            </a:extLst>
          </p:cNvPr>
          <p:cNvSpPr/>
          <p:nvPr/>
        </p:nvSpPr>
        <p:spPr>
          <a:xfrm>
            <a:off x="1674114" y="2639651"/>
            <a:ext cx="7842250" cy="144780"/>
          </a:xfrm>
          <a:custGeom>
            <a:avLst/>
            <a:gdLst/>
            <a:ahLst/>
            <a:cxnLst/>
            <a:rect l="l" t="t" r="r" b="b"/>
            <a:pathLst>
              <a:path w="7842250" h="144780">
                <a:moveTo>
                  <a:pt x="86868" y="57912"/>
                </a:moveTo>
                <a:lnTo>
                  <a:pt x="0" y="57912"/>
                </a:lnTo>
                <a:lnTo>
                  <a:pt x="0" y="86867"/>
                </a:lnTo>
                <a:lnTo>
                  <a:pt x="86868" y="86867"/>
                </a:lnTo>
                <a:lnTo>
                  <a:pt x="86868" y="57912"/>
                </a:lnTo>
                <a:close/>
              </a:path>
              <a:path w="7842250" h="144780">
                <a:moveTo>
                  <a:pt x="202692" y="57912"/>
                </a:moveTo>
                <a:lnTo>
                  <a:pt x="115824" y="57912"/>
                </a:lnTo>
                <a:lnTo>
                  <a:pt x="115824" y="86867"/>
                </a:lnTo>
                <a:lnTo>
                  <a:pt x="202692" y="86867"/>
                </a:lnTo>
                <a:lnTo>
                  <a:pt x="202692" y="57912"/>
                </a:lnTo>
                <a:close/>
              </a:path>
              <a:path w="7842250" h="144780">
                <a:moveTo>
                  <a:pt x="318516" y="57912"/>
                </a:moveTo>
                <a:lnTo>
                  <a:pt x="231648" y="57912"/>
                </a:lnTo>
                <a:lnTo>
                  <a:pt x="231648" y="86867"/>
                </a:lnTo>
                <a:lnTo>
                  <a:pt x="318516" y="86867"/>
                </a:lnTo>
                <a:lnTo>
                  <a:pt x="318516" y="57912"/>
                </a:lnTo>
                <a:close/>
              </a:path>
              <a:path w="7842250" h="144780">
                <a:moveTo>
                  <a:pt x="434340" y="57912"/>
                </a:moveTo>
                <a:lnTo>
                  <a:pt x="347472" y="57912"/>
                </a:lnTo>
                <a:lnTo>
                  <a:pt x="347472" y="86867"/>
                </a:lnTo>
                <a:lnTo>
                  <a:pt x="434340" y="86867"/>
                </a:lnTo>
                <a:lnTo>
                  <a:pt x="434340" y="57912"/>
                </a:lnTo>
                <a:close/>
              </a:path>
              <a:path w="7842250" h="144780">
                <a:moveTo>
                  <a:pt x="550163" y="57912"/>
                </a:moveTo>
                <a:lnTo>
                  <a:pt x="463296" y="57912"/>
                </a:lnTo>
                <a:lnTo>
                  <a:pt x="463296" y="86867"/>
                </a:lnTo>
                <a:lnTo>
                  <a:pt x="550163" y="86867"/>
                </a:lnTo>
                <a:lnTo>
                  <a:pt x="550163" y="57912"/>
                </a:lnTo>
                <a:close/>
              </a:path>
              <a:path w="7842250" h="144780">
                <a:moveTo>
                  <a:pt x="665988" y="57912"/>
                </a:moveTo>
                <a:lnTo>
                  <a:pt x="579119" y="57912"/>
                </a:lnTo>
                <a:lnTo>
                  <a:pt x="579119" y="86867"/>
                </a:lnTo>
                <a:lnTo>
                  <a:pt x="665988" y="86867"/>
                </a:lnTo>
                <a:lnTo>
                  <a:pt x="665988" y="57912"/>
                </a:lnTo>
                <a:close/>
              </a:path>
              <a:path w="7842250" h="144780">
                <a:moveTo>
                  <a:pt x="781812" y="57912"/>
                </a:moveTo>
                <a:lnTo>
                  <a:pt x="694944" y="57912"/>
                </a:lnTo>
                <a:lnTo>
                  <a:pt x="694944" y="86867"/>
                </a:lnTo>
                <a:lnTo>
                  <a:pt x="781812" y="86867"/>
                </a:lnTo>
                <a:lnTo>
                  <a:pt x="781812" y="57912"/>
                </a:lnTo>
                <a:close/>
              </a:path>
              <a:path w="7842250" h="144780">
                <a:moveTo>
                  <a:pt x="897636" y="57912"/>
                </a:moveTo>
                <a:lnTo>
                  <a:pt x="810768" y="57912"/>
                </a:lnTo>
                <a:lnTo>
                  <a:pt x="810768" y="86867"/>
                </a:lnTo>
                <a:lnTo>
                  <a:pt x="897636" y="86867"/>
                </a:lnTo>
                <a:lnTo>
                  <a:pt x="897636" y="57912"/>
                </a:lnTo>
                <a:close/>
              </a:path>
              <a:path w="7842250" h="144780">
                <a:moveTo>
                  <a:pt x="1013460" y="57912"/>
                </a:moveTo>
                <a:lnTo>
                  <a:pt x="926592" y="57912"/>
                </a:lnTo>
                <a:lnTo>
                  <a:pt x="926592" y="86867"/>
                </a:lnTo>
                <a:lnTo>
                  <a:pt x="1013460" y="86867"/>
                </a:lnTo>
                <a:lnTo>
                  <a:pt x="1013460" y="57912"/>
                </a:lnTo>
                <a:close/>
              </a:path>
              <a:path w="7842250" h="144780">
                <a:moveTo>
                  <a:pt x="1129284" y="57912"/>
                </a:moveTo>
                <a:lnTo>
                  <a:pt x="1042416" y="57912"/>
                </a:lnTo>
                <a:lnTo>
                  <a:pt x="1042416" y="86867"/>
                </a:lnTo>
                <a:lnTo>
                  <a:pt x="1129284" y="86867"/>
                </a:lnTo>
                <a:lnTo>
                  <a:pt x="1129284" y="57912"/>
                </a:lnTo>
                <a:close/>
              </a:path>
              <a:path w="7842250" h="144780">
                <a:moveTo>
                  <a:pt x="1245108" y="57912"/>
                </a:moveTo>
                <a:lnTo>
                  <a:pt x="1158240" y="57912"/>
                </a:lnTo>
                <a:lnTo>
                  <a:pt x="1158240" y="86867"/>
                </a:lnTo>
                <a:lnTo>
                  <a:pt x="1245108" y="86867"/>
                </a:lnTo>
                <a:lnTo>
                  <a:pt x="1245108" y="57912"/>
                </a:lnTo>
                <a:close/>
              </a:path>
              <a:path w="7842250" h="144780">
                <a:moveTo>
                  <a:pt x="1360932" y="57912"/>
                </a:moveTo>
                <a:lnTo>
                  <a:pt x="1274064" y="57912"/>
                </a:lnTo>
                <a:lnTo>
                  <a:pt x="1274064" y="86867"/>
                </a:lnTo>
                <a:lnTo>
                  <a:pt x="1360932" y="86867"/>
                </a:lnTo>
                <a:lnTo>
                  <a:pt x="1360932" y="57912"/>
                </a:lnTo>
                <a:close/>
              </a:path>
              <a:path w="7842250" h="144780">
                <a:moveTo>
                  <a:pt x="1476756" y="57912"/>
                </a:moveTo>
                <a:lnTo>
                  <a:pt x="1389888" y="57912"/>
                </a:lnTo>
                <a:lnTo>
                  <a:pt x="1389888" y="86867"/>
                </a:lnTo>
                <a:lnTo>
                  <a:pt x="1476756" y="86867"/>
                </a:lnTo>
                <a:lnTo>
                  <a:pt x="1476756" y="57912"/>
                </a:lnTo>
                <a:close/>
              </a:path>
              <a:path w="7842250" h="144780">
                <a:moveTo>
                  <a:pt x="1592580" y="57912"/>
                </a:moveTo>
                <a:lnTo>
                  <a:pt x="1505712" y="57912"/>
                </a:lnTo>
                <a:lnTo>
                  <a:pt x="1505712" y="86867"/>
                </a:lnTo>
                <a:lnTo>
                  <a:pt x="1592580" y="86867"/>
                </a:lnTo>
                <a:lnTo>
                  <a:pt x="1592580" y="57912"/>
                </a:lnTo>
                <a:close/>
              </a:path>
              <a:path w="7842250" h="144780">
                <a:moveTo>
                  <a:pt x="1708403" y="57912"/>
                </a:moveTo>
                <a:lnTo>
                  <a:pt x="1621536" y="57912"/>
                </a:lnTo>
                <a:lnTo>
                  <a:pt x="1621536" y="86867"/>
                </a:lnTo>
                <a:lnTo>
                  <a:pt x="1708403" y="86867"/>
                </a:lnTo>
                <a:lnTo>
                  <a:pt x="1708403" y="57912"/>
                </a:lnTo>
                <a:close/>
              </a:path>
              <a:path w="7842250" h="144780">
                <a:moveTo>
                  <a:pt x="1824227" y="57912"/>
                </a:moveTo>
                <a:lnTo>
                  <a:pt x="1737360" y="57912"/>
                </a:lnTo>
                <a:lnTo>
                  <a:pt x="1737360" y="86867"/>
                </a:lnTo>
                <a:lnTo>
                  <a:pt x="1824227" y="86867"/>
                </a:lnTo>
                <a:lnTo>
                  <a:pt x="1824227" y="57912"/>
                </a:lnTo>
                <a:close/>
              </a:path>
              <a:path w="7842250" h="144780">
                <a:moveTo>
                  <a:pt x="1940052" y="57912"/>
                </a:moveTo>
                <a:lnTo>
                  <a:pt x="1853184" y="57912"/>
                </a:lnTo>
                <a:lnTo>
                  <a:pt x="1853184" y="86867"/>
                </a:lnTo>
                <a:lnTo>
                  <a:pt x="1940052" y="86867"/>
                </a:lnTo>
                <a:lnTo>
                  <a:pt x="1940052" y="57912"/>
                </a:lnTo>
                <a:close/>
              </a:path>
              <a:path w="7842250" h="144780">
                <a:moveTo>
                  <a:pt x="2055876" y="57912"/>
                </a:moveTo>
                <a:lnTo>
                  <a:pt x="1969008" y="57912"/>
                </a:lnTo>
                <a:lnTo>
                  <a:pt x="1969008" y="86867"/>
                </a:lnTo>
                <a:lnTo>
                  <a:pt x="2055876" y="86867"/>
                </a:lnTo>
                <a:lnTo>
                  <a:pt x="2055876" y="57912"/>
                </a:lnTo>
                <a:close/>
              </a:path>
              <a:path w="7842250" h="144780">
                <a:moveTo>
                  <a:pt x="2171700" y="57912"/>
                </a:moveTo>
                <a:lnTo>
                  <a:pt x="2084832" y="57912"/>
                </a:lnTo>
                <a:lnTo>
                  <a:pt x="2084832" y="86867"/>
                </a:lnTo>
                <a:lnTo>
                  <a:pt x="2171700" y="86867"/>
                </a:lnTo>
                <a:lnTo>
                  <a:pt x="2171700" y="57912"/>
                </a:lnTo>
                <a:close/>
              </a:path>
              <a:path w="7842250" h="144780">
                <a:moveTo>
                  <a:pt x="2287524" y="57912"/>
                </a:moveTo>
                <a:lnTo>
                  <a:pt x="2200656" y="57912"/>
                </a:lnTo>
                <a:lnTo>
                  <a:pt x="2200656" y="86867"/>
                </a:lnTo>
                <a:lnTo>
                  <a:pt x="2287524" y="86867"/>
                </a:lnTo>
                <a:lnTo>
                  <a:pt x="2287524" y="57912"/>
                </a:lnTo>
                <a:close/>
              </a:path>
              <a:path w="7842250" h="144780">
                <a:moveTo>
                  <a:pt x="2403348" y="57912"/>
                </a:moveTo>
                <a:lnTo>
                  <a:pt x="2316480" y="57912"/>
                </a:lnTo>
                <a:lnTo>
                  <a:pt x="2316480" y="86867"/>
                </a:lnTo>
                <a:lnTo>
                  <a:pt x="2403348" y="86867"/>
                </a:lnTo>
                <a:lnTo>
                  <a:pt x="2403348" y="57912"/>
                </a:lnTo>
                <a:close/>
              </a:path>
              <a:path w="7842250" h="144780">
                <a:moveTo>
                  <a:pt x="2519172" y="57912"/>
                </a:moveTo>
                <a:lnTo>
                  <a:pt x="2432304" y="57912"/>
                </a:lnTo>
                <a:lnTo>
                  <a:pt x="2432304" y="86867"/>
                </a:lnTo>
                <a:lnTo>
                  <a:pt x="2519172" y="86867"/>
                </a:lnTo>
                <a:lnTo>
                  <a:pt x="2519172" y="57912"/>
                </a:lnTo>
                <a:close/>
              </a:path>
              <a:path w="7842250" h="144780">
                <a:moveTo>
                  <a:pt x="2634996" y="57912"/>
                </a:moveTo>
                <a:lnTo>
                  <a:pt x="2548128" y="57912"/>
                </a:lnTo>
                <a:lnTo>
                  <a:pt x="2548128" y="86867"/>
                </a:lnTo>
                <a:lnTo>
                  <a:pt x="2634996" y="86867"/>
                </a:lnTo>
                <a:lnTo>
                  <a:pt x="2634996" y="57912"/>
                </a:lnTo>
                <a:close/>
              </a:path>
              <a:path w="7842250" h="144780">
                <a:moveTo>
                  <a:pt x="2750820" y="57912"/>
                </a:moveTo>
                <a:lnTo>
                  <a:pt x="2663952" y="57912"/>
                </a:lnTo>
                <a:lnTo>
                  <a:pt x="2663952" y="86867"/>
                </a:lnTo>
                <a:lnTo>
                  <a:pt x="2750820" y="86867"/>
                </a:lnTo>
                <a:lnTo>
                  <a:pt x="2750820" y="57912"/>
                </a:lnTo>
                <a:close/>
              </a:path>
              <a:path w="7842250" h="144780">
                <a:moveTo>
                  <a:pt x="2866644" y="57912"/>
                </a:moveTo>
                <a:lnTo>
                  <a:pt x="2779776" y="57912"/>
                </a:lnTo>
                <a:lnTo>
                  <a:pt x="2779776" y="86867"/>
                </a:lnTo>
                <a:lnTo>
                  <a:pt x="2866644" y="86867"/>
                </a:lnTo>
                <a:lnTo>
                  <a:pt x="2866644" y="57912"/>
                </a:lnTo>
                <a:close/>
              </a:path>
              <a:path w="7842250" h="144780">
                <a:moveTo>
                  <a:pt x="2982468" y="57912"/>
                </a:moveTo>
                <a:lnTo>
                  <a:pt x="2895600" y="57912"/>
                </a:lnTo>
                <a:lnTo>
                  <a:pt x="2895600" y="86867"/>
                </a:lnTo>
                <a:lnTo>
                  <a:pt x="2982468" y="86867"/>
                </a:lnTo>
                <a:lnTo>
                  <a:pt x="2982468" y="57912"/>
                </a:lnTo>
                <a:close/>
              </a:path>
              <a:path w="7842250" h="144780">
                <a:moveTo>
                  <a:pt x="3098291" y="57912"/>
                </a:moveTo>
                <a:lnTo>
                  <a:pt x="3011424" y="57912"/>
                </a:lnTo>
                <a:lnTo>
                  <a:pt x="3011424" y="86867"/>
                </a:lnTo>
                <a:lnTo>
                  <a:pt x="3098291" y="86867"/>
                </a:lnTo>
                <a:lnTo>
                  <a:pt x="3098291" y="57912"/>
                </a:lnTo>
                <a:close/>
              </a:path>
              <a:path w="7842250" h="144780">
                <a:moveTo>
                  <a:pt x="3214116" y="57912"/>
                </a:moveTo>
                <a:lnTo>
                  <a:pt x="3127248" y="57912"/>
                </a:lnTo>
                <a:lnTo>
                  <a:pt x="3127248" y="86867"/>
                </a:lnTo>
                <a:lnTo>
                  <a:pt x="3214116" y="86867"/>
                </a:lnTo>
                <a:lnTo>
                  <a:pt x="3214116" y="57912"/>
                </a:lnTo>
                <a:close/>
              </a:path>
              <a:path w="7842250" h="144780">
                <a:moveTo>
                  <a:pt x="3329940" y="57912"/>
                </a:moveTo>
                <a:lnTo>
                  <a:pt x="3243072" y="57912"/>
                </a:lnTo>
                <a:lnTo>
                  <a:pt x="3243072" y="86867"/>
                </a:lnTo>
                <a:lnTo>
                  <a:pt x="3329940" y="86867"/>
                </a:lnTo>
                <a:lnTo>
                  <a:pt x="3329940" y="57912"/>
                </a:lnTo>
                <a:close/>
              </a:path>
              <a:path w="7842250" h="144780">
                <a:moveTo>
                  <a:pt x="3445764" y="57912"/>
                </a:moveTo>
                <a:lnTo>
                  <a:pt x="3358896" y="57912"/>
                </a:lnTo>
                <a:lnTo>
                  <a:pt x="3358896" y="86867"/>
                </a:lnTo>
                <a:lnTo>
                  <a:pt x="3445764" y="86867"/>
                </a:lnTo>
                <a:lnTo>
                  <a:pt x="3445764" y="57912"/>
                </a:lnTo>
                <a:close/>
              </a:path>
              <a:path w="7842250" h="144780">
                <a:moveTo>
                  <a:pt x="3561588" y="57912"/>
                </a:moveTo>
                <a:lnTo>
                  <a:pt x="3474720" y="57912"/>
                </a:lnTo>
                <a:lnTo>
                  <a:pt x="3474720" y="86867"/>
                </a:lnTo>
                <a:lnTo>
                  <a:pt x="3561588" y="86867"/>
                </a:lnTo>
                <a:lnTo>
                  <a:pt x="3561588" y="57912"/>
                </a:lnTo>
                <a:close/>
              </a:path>
              <a:path w="7842250" h="144780">
                <a:moveTo>
                  <a:pt x="3677412" y="57912"/>
                </a:moveTo>
                <a:lnTo>
                  <a:pt x="3590544" y="57912"/>
                </a:lnTo>
                <a:lnTo>
                  <a:pt x="3590544" y="86867"/>
                </a:lnTo>
                <a:lnTo>
                  <a:pt x="3677412" y="86867"/>
                </a:lnTo>
                <a:lnTo>
                  <a:pt x="3677412" y="57912"/>
                </a:lnTo>
                <a:close/>
              </a:path>
              <a:path w="7842250" h="144780">
                <a:moveTo>
                  <a:pt x="3793236" y="57912"/>
                </a:moveTo>
                <a:lnTo>
                  <a:pt x="3706368" y="57912"/>
                </a:lnTo>
                <a:lnTo>
                  <a:pt x="3706368" y="86867"/>
                </a:lnTo>
                <a:lnTo>
                  <a:pt x="3793236" y="86867"/>
                </a:lnTo>
                <a:lnTo>
                  <a:pt x="3793236" y="57912"/>
                </a:lnTo>
                <a:close/>
              </a:path>
              <a:path w="7842250" h="144780">
                <a:moveTo>
                  <a:pt x="3909060" y="57912"/>
                </a:moveTo>
                <a:lnTo>
                  <a:pt x="3822191" y="57912"/>
                </a:lnTo>
                <a:lnTo>
                  <a:pt x="3822191" y="86867"/>
                </a:lnTo>
                <a:lnTo>
                  <a:pt x="3909060" y="86867"/>
                </a:lnTo>
                <a:lnTo>
                  <a:pt x="3909060" y="57912"/>
                </a:lnTo>
                <a:close/>
              </a:path>
              <a:path w="7842250" h="144780">
                <a:moveTo>
                  <a:pt x="4024884" y="57912"/>
                </a:moveTo>
                <a:lnTo>
                  <a:pt x="3938016" y="57912"/>
                </a:lnTo>
                <a:lnTo>
                  <a:pt x="3938016" y="86867"/>
                </a:lnTo>
                <a:lnTo>
                  <a:pt x="4024884" y="86867"/>
                </a:lnTo>
                <a:lnTo>
                  <a:pt x="4024884" y="57912"/>
                </a:lnTo>
                <a:close/>
              </a:path>
              <a:path w="7842250" h="144780">
                <a:moveTo>
                  <a:pt x="4140708" y="57912"/>
                </a:moveTo>
                <a:lnTo>
                  <a:pt x="4053840" y="57912"/>
                </a:lnTo>
                <a:lnTo>
                  <a:pt x="4053840" y="86867"/>
                </a:lnTo>
                <a:lnTo>
                  <a:pt x="4140708" y="86867"/>
                </a:lnTo>
                <a:lnTo>
                  <a:pt x="4140708" y="57912"/>
                </a:lnTo>
                <a:close/>
              </a:path>
              <a:path w="7842250" h="144780">
                <a:moveTo>
                  <a:pt x="4256532" y="57912"/>
                </a:moveTo>
                <a:lnTo>
                  <a:pt x="4169664" y="57912"/>
                </a:lnTo>
                <a:lnTo>
                  <a:pt x="4169664" y="86867"/>
                </a:lnTo>
                <a:lnTo>
                  <a:pt x="4256532" y="86867"/>
                </a:lnTo>
                <a:lnTo>
                  <a:pt x="4256532" y="57912"/>
                </a:lnTo>
                <a:close/>
              </a:path>
              <a:path w="7842250" h="144780">
                <a:moveTo>
                  <a:pt x="4372356" y="57912"/>
                </a:moveTo>
                <a:lnTo>
                  <a:pt x="4285488" y="57912"/>
                </a:lnTo>
                <a:lnTo>
                  <a:pt x="4285488" y="86867"/>
                </a:lnTo>
                <a:lnTo>
                  <a:pt x="4372356" y="86867"/>
                </a:lnTo>
                <a:lnTo>
                  <a:pt x="4372356" y="57912"/>
                </a:lnTo>
                <a:close/>
              </a:path>
              <a:path w="7842250" h="144780">
                <a:moveTo>
                  <a:pt x="4488180" y="57912"/>
                </a:moveTo>
                <a:lnTo>
                  <a:pt x="4401312" y="57912"/>
                </a:lnTo>
                <a:lnTo>
                  <a:pt x="4401312" y="86867"/>
                </a:lnTo>
                <a:lnTo>
                  <a:pt x="4488180" y="86867"/>
                </a:lnTo>
                <a:lnTo>
                  <a:pt x="4488180" y="57912"/>
                </a:lnTo>
                <a:close/>
              </a:path>
              <a:path w="7842250" h="144780">
                <a:moveTo>
                  <a:pt x="4604004" y="57912"/>
                </a:moveTo>
                <a:lnTo>
                  <a:pt x="4517136" y="57912"/>
                </a:lnTo>
                <a:lnTo>
                  <a:pt x="4517136" y="86867"/>
                </a:lnTo>
                <a:lnTo>
                  <a:pt x="4604004" y="86867"/>
                </a:lnTo>
                <a:lnTo>
                  <a:pt x="4604004" y="57912"/>
                </a:lnTo>
                <a:close/>
              </a:path>
              <a:path w="7842250" h="144780">
                <a:moveTo>
                  <a:pt x="4719828" y="57912"/>
                </a:moveTo>
                <a:lnTo>
                  <a:pt x="4632960" y="57912"/>
                </a:lnTo>
                <a:lnTo>
                  <a:pt x="4632960" y="86867"/>
                </a:lnTo>
                <a:lnTo>
                  <a:pt x="4719828" y="86867"/>
                </a:lnTo>
                <a:lnTo>
                  <a:pt x="4719828" y="57912"/>
                </a:lnTo>
                <a:close/>
              </a:path>
              <a:path w="7842250" h="144780">
                <a:moveTo>
                  <a:pt x="4835652" y="57912"/>
                </a:moveTo>
                <a:lnTo>
                  <a:pt x="4748784" y="57912"/>
                </a:lnTo>
                <a:lnTo>
                  <a:pt x="4748784" y="86867"/>
                </a:lnTo>
                <a:lnTo>
                  <a:pt x="4835652" y="86867"/>
                </a:lnTo>
                <a:lnTo>
                  <a:pt x="4835652" y="57912"/>
                </a:lnTo>
                <a:close/>
              </a:path>
              <a:path w="7842250" h="144780">
                <a:moveTo>
                  <a:pt x="4951476" y="57912"/>
                </a:moveTo>
                <a:lnTo>
                  <a:pt x="4864608" y="57912"/>
                </a:lnTo>
                <a:lnTo>
                  <a:pt x="4864608" y="86867"/>
                </a:lnTo>
                <a:lnTo>
                  <a:pt x="4951476" y="86867"/>
                </a:lnTo>
                <a:lnTo>
                  <a:pt x="4951476" y="57912"/>
                </a:lnTo>
                <a:close/>
              </a:path>
              <a:path w="7842250" h="144780">
                <a:moveTo>
                  <a:pt x="5067300" y="57912"/>
                </a:moveTo>
                <a:lnTo>
                  <a:pt x="4980432" y="57912"/>
                </a:lnTo>
                <a:lnTo>
                  <a:pt x="4980432" y="86867"/>
                </a:lnTo>
                <a:lnTo>
                  <a:pt x="5067300" y="86867"/>
                </a:lnTo>
                <a:lnTo>
                  <a:pt x="5067300" y="57912"/>
                </a:lnTo>
                <a:close/>
              </a:path>
              <a:path w="7842250" h="144780">
                <a:moveTo>
                  <a:pt x="5183124" y="57912"/>
                </a:moveTo>
                <a:lnTo>
                  <a:pt x="5096256" y="57912"/>
                </a:lnTo>
                <a:lnTo>
                  <a:pt x="5096256" y="86867"/>
                </a:lnTo>
                <a:lnTo>
                  <a:pt x="5183124" y="86867"/>
                </a:lnTo>
                <a:lnTo>
                  <a:pt x="5183124" y="57912"/>
                </a:lnTo>
                <a:close/>
              </a:path>
              <a:path w="7842250" h="144780">
                <a:moveTo>
                  <a:pt x="5298947" y="57912"/>
                </a:moveTo>
                <a:lnTo>
                  <a:pt x="5212080" y="57912"/>
                </a:lnTo>
                <a:lnTo>
                  <a:pt x="5212080" y="86867"/>
                </a:lnTo>
                <a:lnTo>
                  <a:pt x="5298947" y="86867"/>
                </a:lnTo>
                <a:lnTo>
                  <a:pt x="5298947" y="57912"/>
                </a:lnTo>
                <a:close/>
              </a:path>
              <a:path w="7842250" h="144780">
                <a:moveTo>
                  <a:pt x="5414771" y="57912"/>
                </a:moveTo>
                <a:lnTo>
                  <a:pt x="5327904" y="57912"/>
                </a:lnTo>
                <a:lnTo>
                  <a:pt x="5327904" y="86867"/>
                </a:lnTo>
                <a:lnTo>
                  <a:pt x="5414771" y="86867"/>
                </a:lnTo>
                <a:lnTo>
                  <a:pt x="5414771" y="57912"/>
                </a:lnTo>
                <a:close/>
              </a:path>
              <a:path w="7842250" h="144780">
                <a:moveTo>
                  <a:pt x="5530595" y="57912"/>
                </a:moveTo>
                <a:lnTo>
                  <a:pt x="5443728" y="57912"/>
                </a:lnTo>
                <a:lnTo>
                  <a:pt x="5443728" y="86867"/>
                </a:lnTo>
                <a:lnTo>
                  <a:pt x="5530595" y="86867"/>
                </a:lnTo>
                <a:lnTo>
                  <a:pt x="5530595" y="57912"/>
                </a:lnTo>
                <a:close/>
              </a:path>
              <a:path w="7842250" h="144780">
                <a:moveTo>
                  <a:pt x="5646420" y="57912"/>
                </a:moveTo>
                <a:lnTo>
                  <a:pt x="5559552" y="57912"/>
                </a:lnTo>
                <a:lnTo>
                  <a:pt x="5559552" y="86867"/>
                </a:lnTo>
                <a:lnTo>
                  <a:pt x="5646420" y="86867"/>
                </a:lnTo>
                <a:lnTo>
                  <a:pt x="5646420" y="57912"/>
                </a:lnTo>
                <a:close/>
              </a:path>
              <a:path w="7842250" h="144780">
                <a:moveTo>
                  <a:pt x="5762244" y="57912"/>
                </a:moveTo>
                <a:lnTo>
                  <a:pt x="5675376" y="57912"/>
                </a:lnTo>
                <a:lnTo>
                  <a:pt x="5675376" y="86867"/>
                </a:lnTo>
                <a:lnTo>
                  <a:pt x="5762244" y="86867"/>
                </a:lnTo>
                <a:lnTo>
                  <a:pt x="5762244" y="57912"/>
                </a:lnTo>
                <a:close/>
              </a:path>
              <a:path w="7842250" h="144780">
                <a:moveTo>
                  <a:pt x="5878068" y="57912"/>
                </a:moveTo>
                <a:lnTo>
                  <a:pt x="5791200" y="57912"/>
                </a:lnTo>
                <a:lnTo>
                  <a:pt x="5791200" y="86867"/>
                </a:lnTo>
                <a:lnTo>
                  <a:pt x="5878068" y="86867"/>
                </a:lnTo>
                <a:lnTo>
                  <a:pt x="5878068" y="57912"/>
                </a:lnTo>
                <a:close/>
              </a:path>
              <a:path w="7842250" h="144780">
                <a:moveTo>
                  <a:pt x="5993892" y="57912"/>
                </a:moveTo>
                <a:lnTo>
                  <a:pt x="5907024" y="57912"/>
                </a:lnTo>
                <a:lnTo>
                  <a:pt x="5907024" y="86867"/>
                </a:lnTo>
                <a:lnTo>
                  <a:pt x="5993892" y="86867"/>
                </a:lnTo>
                <a:lnTo>
                  <a:pt x="5993892" y="57912"/>
                </a:lnTo>
                <a:close/>
              </a:path>
              <a:path w="7842250" h="144780">
                <a:moveTo>
                  <a:pt x="6109716" y="57912"/>
                </a:moveTo>
                <a:lnTo>
                  <a:pt x="6022847" y="57912"/>
                </a:lnTo>
                <a:lnTo>
                  <a:pt x="6022847" y="86867"/>
                </a:lnTo>
                <a:lnTo>
                  <a:pt x="6109716" y="86867"/>
                </a:lnTo>
                <a:lnTo>
                  <a:pt x="6109716" y="57912"/>
                </a:lnTo>
                <a:close/>
              </a:path>
              <a:path w="7842250" h="144780">
                <a:moveTo>
                  <a:pt x="6225540" y="57912"/>
                </a:moveTo>
                <a:lnTo>
                  <a:pt x="6138671" y="57912"/>
                </a:lnTo>
                <a:lnTo>
                  <a:pt x="6138671" y="86867"/>
                </a:lnTo>
                <a:lnTo>
                  <a:pt x="6225540" y="86867"/>
                </a:lnTo>
                <a:lnTo>
                  <a:pt x="6225540" y="57912"/>
                </a:lnTo>
                <a:close/>
              </a:path>
              <a:path w="7842250" h="144780">
                <a:moveTo>
                  <a:pt x="6341364" y="57912"/>
                </a:moveTo>
                <a:lnTo>
                  <a:pt x="6254495" y="57912"/>
                </a:lnTo>
                <a:lnTo>
                  <a:pt x="6254495" y="86867"/>
                </a:lnTo>
                <a:lnTo>
                  <a:pt x="6341364" y="86867"/>
                </a:lnTo>
                <a:lnTo>
                  <a:pt x="6341364" y="57912"/>
                </a:lnTo>
                <a:close/>
              </a:path>
              <a:path w="7842250" h="144780">
                <a:moveTo>
                  <a:pt x="6457188" y="57912"/>
                </a:moveTo>
                <a:lnTo>
                  <a:pt x="6370320" y="57912"/>
                </a:lnTo>
                <a:lnTo>
                  <a:pt x="6370320" y="86867"/>
                </a:lnTo>
                <a:lnTo>
                  <a:pt x="6457188" y="86867"/>
                </a:lnTo>
                <a:lnTo>
                  <a:pt x="6457188" y="57912"/>
                </a:lnTo>
                <a:close/>
              </a:path>
              <a:path w="7842250" h="144780">
                <a:moveTo>
                  <a:pt x="6573011" y="57912"/>
                </a:moveTo>
                <a:lnTo>
                  <a:pt x="6486144" y="57912"/>
                </a:lnTo>
                <a:lnTo>
                  <a:pt x="6486144" y="86867"/>
                </a:lnTo>
                <a:lnTo>
                  <a:pt x="6573011" y="86867"/>
                </a:lnTo>
                <a:lnTo>
                  <a:pt x="6573011" y="57912"/>
                </a:lnTo>
                <a:close/>
              </a:path>
              <a:path w="7842250" h="144780">
                <a:moveTo>
                  <a:pt x="6688836" y="57912"/>
                </a:moveTo>
                <a:lnTo>
                  <a:pt x="6601967" y="57912"/>
                </a:lnTo>
                <a:lnTo>
                  <a:pt x="6601967" y="86867"/>
                </a:lnTo>
                <a:lnTo>
                  <a:pt x="6688836" y="86867"/>
                </a:lnTo>
                <a:lnTo>
                  <a:pt x="6688836" y="57912"/>
                </a:lnTo>
                <a:close/>
              </a:path>
              <a:path w="7842250" h="144780">
                <a:moveTo>
                  <a:pt x="6804659" y="57912"/>
                </a:moveTo>
                <a:lnTo>
                  <a:pt x="6717792" y="57912"/>
                </a:lnTo>
                <a:lnTo>
                  <a:pt x="6717792" y="86867"/>
                </a:lnTo>
                <a:lnTo>
                  <a:pt x="6804659" y="86867"/>
                </a:lnTo>
                <a:lnTo>
                  <a:pt x="6804659" y="57912"/>
                </a:lnTo>
                <a:close/>
              </a:path>
              <a:path w="7842250" h="144780">
                <a:moveTo>
                  <a:pt x="6920484" y="57912"/>
                </a:moveTo>
                <a:lnTo>
                  <a:pt x="6833615" y="57912"/>
                </a:lnTo>
                <a:lnTo>
                  <a:pt x="6833615" y="86867"/>
                </a:lnTo>
                <a:lnTo>
                  <a:pt x="6920484" y="86867"/>
                </a:lnTo>
                <a:lnTo>
                  <a:pt x="6920484" y="57912"/>
                </a:lnTo>
                <a:close/>
              </a:path>
              <a:path w="7842250" h="144780">
                <a:moveTo>
                  <a:pt x="7036308" y="57912"/>
                </a:moveTo>
                <a:lnTo>
                  <a:pt x="6949440" y="57912"/>
                </a:lnTo>
                <a:lnTo>
                  <a:pt x="6949440" y="86867"/>
                </a:lnTo>
                <a:lnTo>
                  <a:pt x="7036308" y="86867"/>
                </a:lnTo>
                <a:lnTo>
                  <a:pt x="7036308" y="57912"/>
                </a:lnTo>
                <a:close/>
              </a:path>
              <a:path w="7842250" h="144780">
                <a:moveTo>
                  <a:pt x="7152132" y="57912"/>
                </a:moveTo>
                <a:lnTo>
                  <a:pt x="7065263" y="57912"/>
                </a:lnTo>
                <a:lnTo>
                  <a:pt x="7065263" y="86867"/>
                </a:lnTo>
                <a:lnTo>
                  <a:pt x="7152132" y="86867"/>
                </a:lnTo>
                <a:lnTo>
                  <a:pt x="7152132" y="57912"/>
                </a:lnTo>
                <a:close/>
              </a:path>
              <a:path w="7842250" h="144780">
                <a:moveTo>
                  <a:pt x="7267956" y="57912"/>
                </a:moveTo>
                <a:lnTo>
                  <a:pt x="7181088" y="57912"/>
                </a:lnTo>
                <a:lnTo>
                  <a:pt x="7181088" y="86867"/>
                </a:lnTo>
                <a:lnTo>
                  <a:pt x="7267956" y="86867"/>
                </a:lnTo>
                <a:lnTo>
                  <a:pt x="7267956" y="57912"/>
                </a:lnTo>
                <a:close/>
              </a:path>
              <a:path w="7842250" h="144780">
                <a:moveTo>
                  <a:pt x="7383780" y="57912"/>
                </a:moveTo>
                <a:lnTo>
                  <a:pt x="7296911" y="57912"/>
                </a:lnTo>
                <a:lnTo>
                  <a:pt x="7296911" y="86867"/>
                </a:lnTo>
                <a:lnTo>
                  <a:pt x="7383780" y="86867"/>
                </a:lnTo>
                <a:lnTo>
                  <a:pt x="7383780" y="57912"/>
                </a:lnTo>
                <a:close/>
              </a:path>
              <a:path w="7842250" h="144780">
                <a:moveTo>
                  <a:pt x="7499604" y="57912"/>
                </a:moveTo>
                <a:lnTo>
                  <a:pt x="7412736" y="57912"/>
                </a:lnTo>
                <a:lnTo>
                  <a:pt x="7412736" y="86867"/>
                </a:lnTo>
                <a:lnTo>
                  <a:pt x="7499604" y="86867"/>
                </a:lnTo>
                <a:lnTo>
                  <a:pt x="7499604" y="57912"/>
                </a:lnTo>
                <a:close/>
              </a:path>
              <a:path w="7842250" h="144780">
                <a:moveTo>
                  <a:pt x="7615428" y="57912"/>
                </a:moveTo>
                <a:lnTo>
                  <a:pt x="7528559" y="57912"/>
                </a:lnTo>
                <a:lnTo>
                  <a:pt x="7528559" y="86867"/>
                </a:lnTo>
                <a:lnTo>
                  <a:pt x="7615428" y="86867"/>
                </a:lnTo>
                <a:lnTo>
                  <a:pt x="7615428" y="57912"/>
                </a:lnTo>
                <a:close/>
              </a:path>
              <a:path w="7842250" h="144780">
                <a:moveTo>
                  <a:pt x="7697342" y="0"/>
                </a:moveTo>
                <a:lnTo>
                  <a:pt x="7755255" y="72389"/>
                </a:lnTo>
                <a:lnTo>
                  <a:pt x="7697342" y="144779"/>
                </a:lnTo>
                <a:lnTo>
                  <a:pt x="7842123" y="72389"/>
                </a:lnTo>
                <a:lnTo>
                  <a:pt x="7697342" y="0"/>
                </a:lnTo>
                <a:close/>
              </a:path>
              <a:path w="7842250" h="144780">
                <a:moveTo>
                  <a:pt x="7731252" y="57912"/>
                </a:moveTo>
                <a:lnTo>
                  <a:pt x="7644384" y="57912"/>
                </a:lnTo>
                <a:lnTo>
                  <a:pt x="7644384" y="86867"/>
                </a:lnTo>
                <a:lnTo>
                  <a:pt x="7731252" y="86867"/>
                </a:lnTo>
                <a:lnTo>
                  <a:pt x="7731252" y="5791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91DDCD2-FCD3-4E20-B6B5-70C8789610BF}"/>
              </a:ext>
            </a:extLst>
          </p:cNvPr>
          <p:cNvSpPr/>
          <p:nvPr/>
        </p:nvSpPr>
        <p:spPr>
          <a:xfrm>
            <a:off x="511716" y="2348231"/>
            <a:ext cx="427355" cy="325755"/>
          </a:xfrm>
          <a:custGeom>
            <a:avLst/>
            <a:gdLst/>
            <a:ahLst/>
            <a:cxnLst/>
            <a:rect l="l" t="t" r="r" b="b"/>
            <a:pathLst>
              <a:path w="427355" h="325755">
                <a:moveTo>
                  <a:pt x="403261" y="0"/>
                </a:moveTo>
                <a:lnTo>
                  <a:pt x="24075" y="0"/>
                </a:lnTo>
                <a:lnTo>
                  <a:pt x="0" y="24087"/>
                </a:lnTo>
                <a:lnTo>
                  <a:pt x="0" y="301091"/>
                </a:lnTo>
                <a:lnTo>
                  <a:pt x="403261" y="325178"/>
                </a:lnTo>
                <a:lnTo>
                  <a:pt x="412609" y="323278"/>
                </a:lnTo>
                <a:lnTo>
                  <a:pt x="420265" y="318103"/>
                </a:lnTo>
                <a:lnTo>
                  <a:pt x="425437" y="310444"/>
                </a:lnTo>
                <a:lnTo>
                  <a:pt x="426114" y="307113"/>
                </a:lnTo>
                <a:lnTo>
                  <a:pt x="20464" y="307113"/>
                </a:lnTo>
                <a:lnTo>
                  <a:pt x="18056" y="304704"/>
                </a:lnTo>
                <a:lnTo>
                  <a:pt x="18056" y="60218"/>
                </a:lnTo>
                <a:lnTo>
                  <a:pt x="427337" y="60218"/>
                </a:lnTo>
                <a:lnTo>
                  <a:pt x="427337" y="36131"/>
                </a:lnTo>
                <a:lnTo>
                  <a:pt x="318998" y="36131"/>
                </a:lnTo>
                <a:lnTo>
                  <a:pt x="318998" y="18065"/>
                </a:lnTo>
                <a:lnTo>
                  <a:pt x="426114" y="18065"/>
                </a:lnTo>
                <a:lnTo>
                  <a:pt x="425437" y="14734"/>
                </a:lnTo>
                <a:lnTo>
                  <a:pt x="420265" y="7075"/>
                </a:lnTo>
                <a:lnTo>
                  <a:pt x="412609" y="1900"/>
                </a:lnTo>
                <a:lnTo>
                  <a:pt x="403261" y="0"/>
                </a:lnTo>
                <a:close/>
              </a:path>
              <a:path w="427355" h="325755">
                <a:moveTo>
                  <a:pt x="427337" y="60218"/>
                </a:moveTo>
                <a:lnTo>
                  <a:pt x="409280" y="60218"/>
                </a:lnTo>
                <a:lnTo>
                  <a:pt x="409280" y="304704"/>
                </a:lnTo>
                <a:lnTo>
                  <a:pt x="406873" y="307113"/>
                </a:lnTo>
                <a:lnTo>
                  <a:pt x="426114" y="307113"/>
                </a:lnTo>
                <a:lnTo>
                  <a:pt x="427337" y="301091"/>
                </a:lnTo>
                <a:lnTo>
                  <a:pt x="427337" y="60218"/>
                </a:lnTo>
                <a:close/>
              </a:path>
              <a:path w="427355" h="325755">
                <a:moveTo>
                  <a:pt x="355111" y="18065"/>
                </a:moveTo>
                <a:lnTo>
                  <a:pt x="337054" y="18065"/>
                </a:lnTo>
                <a:lnTo>
                  <a:pt x="337054" y="36131"/>
                </a:lnTo>
                <a:lnTo>
                  <a:pt x="355111" y="36131"/>
                </a:lnTo>
                <a:lnTo>
                  <a:pt x="355111" y="18065"/>
                </a:lnTo>
                <a:close/>
              </a:path>
              <a:path w="427355" h="325755">
                <a:moveTo>
                  <a:pt x="391224" y="18065"/>
                </a:moveTo>
                <a:lnTo>
                  <a:pt x="373167" y="18065"/>
                </a:lnTo>
                <a:lnTo>
                  <a:pt x="373167" y="36131"/>
                </a:lnTo>
                <a:lnTo>
                  <a:pt x="391224" y="36131"/>
                </a:lnTo>
                <a:lnTo>
                  <a:pt x="391224" y="18065"/>
                </a:lnTo>
                <a:close/>
              </a:path>
              <a:path w="427355" h="325755">
                <a:moveTo>
                  <a:pt x="426114" y="18065"/>
                </a:moveTo>
                <a:lnTo>
                  <a:pt x="409280" y="18065"/>
                </a:lnTo>
                <a:lnTo>
                  <a:pt x="409280" y="36131"/>
                </a:lnTo>
                <a:lnTo>
                  <a:pt x="427337" y="36131"/>
                </a:lnTo>
                <a:lnTo>
                  <a:pt x="427337" y="24087"/>
                </a:lnTo>
                <a:lnTo>
                  <a:pt x="426114" y="18065"/>
                </a:lnTo>
                <a:close/>
              </a:path>
            </a:pathLst>
          </a:custGeom>
          <a:solidFill>
            <a:srgbClr val="515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14B604E7-E7BE-4A6C-A422-37AD25450A6C}"/>
              </a:ext>
            </a:extLst>
          </p:cNvPr>
          <p:cNvSpPr/>
          <p:nvPr/>
        </p:nvSpPr>
        <p:spPr>
          <a:xfrm>
            <a:off x="614036" y="2432537"/>
            <a:ext cx="216678" cy="214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3F53F030-0AB7-4640-968C-DF021C1BF2D8}"/>
              </a:ext>
            </a:extLst>
          </p:cNvPr>
          <p:cNvSpPr/>
          <p:nvPr/>
        </p:nvSpPr>
        <p:spPr>
          <a:xfrm>
            <a:off x="1203202" y="2438188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51" y="118607"/>
                </a:lnTo>
                <a:lnTo>
                  <a:pt x="0" y="137331"/>
                </a:lnTo>
                <a:lnTo>
                  <a:pt x="259542" y="137331"/>
                </a:lnTo>
                <a:lnTo>
                  <a:pt x="255249" y="95983"/>
                </a:lnTo>
                <a:lnTo>
                  <a:pt x="248975" y="56121"/>
                </a:lnTo>
                <a:lnTo>
                  <a:pt x="130101" y="23108"/>
                </a:lnTo>
                <a:lnTo>
                  <a:pt x="123280" y="22850"/>
                </a:lnTo>
                <a:lnTo>
                  <a:pt x="116645" y="22035"/>
                </a:lnTo>
                <a:lnTo>
                  <a:pt x="110134" y="20601"/>
                </a:lnTo>
                <a:lnTo>
                  <a:pt x="103684" y="18486"/>
                </a:lnTo>
                <a:lnTo>
                  <a:pt x="99061" y="17166"/>
                </a:lnTo>
                <a:lnTo>
                  <a:pt x="94438" y="15185"/>
                </a:lnTo>
                <a:lnTo>
                  <a:pt x="89816" y="12544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3222" y="23108"/>
                </a:lnTo>
                <a:lnTo>
                  <a:pt x="196555" y="1629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50F4A87-22D0-47A0-879D-C25D934BD654}"/>
              </a:ext>
            </a:extLst>
          </p:cNvPr>
          <p:cNvSpPr/>
          <p:nvPr/>
        </p:nvSpPr>
        <p:spPr>
          <a:xfrm>
            <a:off x="1250091" y="2273126"/>
            <a:ext cx="166423" cy="18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1B543094-9BE6-4D93-95C5-FC4BB1452EBB}"/>
              </a:ext>
            </a:extLst>
          </p:cNvPr>
          <p:cNvSpPr/>
          <p:nvPr/>
        </p:nvSpPr>
        <p:spPr>
          <a:xfrm>
            <a:off x="985266" y="2482425"/>
            <a:ext cx="301625" cy="176530"/>
          </a:xfrm>
          <a:custGeom>
            <a:avLst/>
            <a:gdLst/>
            <a:ahLst/>
            <a:cxnLst/>
            <a:rect l="l" t="t" r="r" b="b"/>
            <a:pathLst>
              <a:path w="301625" h="176530">
                <a:moveTo>
                  <a:pt x="95099" y="0"/>
                </a:moveTo>
                <a:lnTo>
                  <a:pt x="89155" y="0"/>
                </a:lnTo>
                <a:lnTo>
                  <a:pt x="81953" y="856"/>
                </a:lnTo>
                <a:lnTo>
                  <a:pt x="74626" y="3383"/>
                </a:lnTo>
                <a:lnTo>
                  <a:pt x="66309" y="7520"/>
                </a:lnTo>
                <a:lnTo>
                  <a:pt x="56135" y="13204"/>
                </a:lnTo>
                <a:lnTo>
                  <a:pt x="48870" y="17166"/>
                </a:lnTo>
                <a:lnTo>
                  <a:pt x="17201" y="54119"/>
                </a:lnTo>
                <a:lnTo>
                  <a:pt x="5696" y="112655"/>
                </a:lnTo>
                <a:lnTo>
                  <a:pt x="1320" y="155158"/>
                </a:lnTo>
                <a:lnTo>
                  <a:pt x="0" y="176286"/>
                </a:lnTo>
                <a:lnTo>
                  <a:pt x="301148" y="176286"/>
                </a:lnTo>
                <a:lnTo>
                  <a:pt x="298165" y="135918"/>
                </a:lnTo>
                <a:lnTo>
                  <a:pt x="292119" y="89515"/>
                </a:lnTo>
                <a:lnTo>
                  <a:pt x="277125" y="39945"/>
                </a:lnTo>
                <a:lnTo>
                  <a:pt x="143969" y="23108"/>
                </a:lnTo>
                <a:lnTo>
                  <a:pt x="137365" y="21788"/>
                </a:lnTo>
                <a:lnTo>
                  <a:pt x="130761" y="19807"/>
                </a:lnTo>
                <a:lnTo>
                  <a:pt x="130101" y="19807"/>
                </a:lnTo>
                <a:lnTo>
                  <a:pt x="123497" y="17166"/>
                </a:lnTo>
                <a:lnTo>
                  <a:pt x="120195" y="15185"/>
                </a:lnTo>
                <a:lnTo>
                  <a:pt x="116232" y="12544"/>
                </a:lnTo>
                <a:lnTo>
                  <a:pt x="112930" y="9903"/>
                </a:lnTo>
                <a:lnTo>
                  <a:pt x="108968" y="6602"/>
                </a:lnTo>
                <a:lnTo>
                  <a:pt x="105005" y="3961"/>
                </a:lnTo>
                <a:lnTo>
                  <a:pt x="100382" y="1320"/>
                </a:lnTo>
                <a:lnTo>
                  <a:pt x="95099" y="0"/>
                </a:lnTo>
                <a:close/>
              </a:path>
              <a:path w="301625" h="176530">
                <a:moveTo>
                  <a:pt x="211992" y="0"/>
                </a:moveTo>
                <a:lnTo>
                  <a:pt x="206048" y="0"/>
                </a:lnTo>
                <a:lnTo>
                  <a:pt x="200765" y="1320"/>
                </a:lnTo>
                <a:lnTo>
                  <a:pt x="196142" y="3961"/>
                </a:lnTo>
                <a:lnTo>
                  <a:pt x="192180" y="6602"/>
                </a:lnTo>
                <a:lnTo>
                  <a:pt x="190859" y="8583"/>
                </a:lnTo>
                <a:lnTo>
                  <a:pt x="186896" y="11224"/>
                </a:lnTo>
                <a:lnTo>
                  <a:pt x="186236" y="11224"/>
                </a:lnTo>
                <a:lnTo>
                  <a:pt x="181613" y="15185"/>
                </a:lnTo>
                <a:lnTo>
                  <a:pt x="180292" y="15845"/>
                </a:lnTo>
                <a:lnTo>
                  <a:pt x="176990" y="17166"/>
                </a:lnTo>
                <a:lnTo>
                  <a:pt x="174348" y="18486"/>
                </a:lnTo>
                <a:lnTo>
                  <a:pt x="171046" y="19807"/>
                </a:lnTo>
                <a:lnTo>
                  <a:pt x="170386" y="19807"/>
                </a:lnTo>
                <a:lnTo>
                  <a:pt x="163782" y="21788"/>
                </a:lnTo>
                <a:lnTo>
                  <a:pt x="157178" y="23108"/>
                </a:lnTo>
                <a:lnTo>
                  <a:pt x="260521" y="23108"/>
                </a:lnTo>
                <a:lnTo>
                  <a:pt x="252277" y="17166"/>
                </a:lnTo>
                <a:lnTo>
                  <a:pt x="249635" y="15845"/>
                </a:lnTo>
                <a:lnTo>
                  <a:pt x="246994" y="13865"/>
                </a:lnTo>
                <a:lnTo>
                  <a:pt x="244352" y="12544"/>
                </a:lnTo>
                <a:lnTo>
                  <a:pt x="234838" y="7242"/>
                </a:lnTo>
                <a:lnTo>
                  <a:pt x="226686" y="3301"/>
                </a:lnTo>
                <a:lnTo>
                  <a:pt x="219277" y="845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4AF063D5-9216-49C9-89FC-D3BCC2F596A0}"/>
              </a:ext>
            </a:extLst>
          </p:cNvPr>
          <p:cNvSpPr/>
          <p:nvPr/>
        </p:nvSpPr>
        <p:spPr>
          <a:xfrm>
            <a:off x="1006399" y="2500252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51" y="118607"/>
                </a:lnTo>
                <a:lnTo>
                  <a:pt x="0" y="137331"/>
                </a:lnTo>
                <a:lnTo>
                  <a:pt x="259542" y="137331"/>
                </a:lnTo>
                <a:lnTo>
                  <a:pt x="255249" y="97056"/>
                </a:lnTo>
                <a:lnTo>
                  <a:pt x="248975" y="56781"/>
                </a:lnTo>
                <a:lnTo>
                  <a:pt x="130101" y="23108"/>
                </a:lnTo>
                <a:lnTo>
                  <a:pt x="123280" y="22850"/>
                </a:lnTo>
                <a:lnTo>
                  <a:pt x="116645" y="22035"/>
                </a:lnTo>
                <a:lnTo>
                  <a:pt x="110134" y="20601"/>
                </a:lnTo>
                <a:lnTo>
                  <a:pt x="103684" y="18486"/>
                </a:lnTo>
                <a:lnTo>
                  <a:pt x="99061" y="17166"/>
                </a:lnTo>
                <a:lnTo>
                  <a:pt x="94438" y="15185"/>
                </a:lnTo>
                <a:lnTo>
                  <a:pt x="89816" y="12544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2637" y="23108"/>
                </a:lnTo>
                <a:lnTo>
                  <a:pt x="222559" y="15845"/>
                </a:lnTo>
                <a:lnTo>
                  <a:pt x="211858" y="9573"/>
                </a:lnTo>
                <a:lnTo>
                  <a:pt x="203324" y="4786"/>
                </a:lnTo>
                <a:lnTo>
                  <a:pt x="196648" y="1733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53523EFE-6FA9-4CA9-8BAD-E38304375251}"/>
              </a:ext>
            </a:extLst>
          </p:cNvPr>
          <p:cNvSpPr/>
          <p:nvPr/>
        </p:nvSpPr>
        <p:spPr>
          <a:xfrm>
            <a:off x="1052628" y="2337170"/>
            <a:ext cx="166423" cy="179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C69C675-AA8A-4090-82DC-F90618C6D10C}"/>
              </a:ext>
            </a:extLst>
          </p:cNvPr>
          <p:cNvSpPr/>
          <p:nvPr/>
        </p:nvSpPr>
        <p:spPr>
          <a:xfrm>
            <a:off x="1124613" y="2572219"/>
            <a:ext cx="301625" cy="177165"/>
          </a:xfrm>
          <a:custGeom>
            <a:avLst/>
            <a:gdLst/>
            <a:ahLst/>
            <a:cxnLst/>
            <a:rect l="l" t="t" r="r" b="b"/>
            <a:pathLst>
              <a:path w="301625" h="177164">
                <a:moveTo>
                  <a:pt x="95099" y="0"/>
                </a:moveTo>
                <a:lnTo>
                  <a:pt x="89155" y="0"/>
                </a:lnTo>
                <a:lnTo>
                  <a:pt x="81953" y="856"/>
                </a:lnTo>
                <a:lnTo>
                  <a:pt x="34186" y="28411"/>
                </a:lnTo>
                <a:lnTo>
                  <a:pt x="12547" y="71306"/>
                </a:lnTo>
                <a:lnTo>
                  <a:pt x="5696" y="113068"/>
                </a:lnTo>
                <a:lnTo>
                  <a:pt x="1320" y="155819"/>
                </a:lnTo>
                <a:lnTo>
                  <a:pt x="0" y="176947"/>
                </a:lnTo>
                <a:lnTo>
                  <a:pt x="301148" y="176287"/>
                </a:lnTo>
                <a:lnTo>
                  <a:pt x="298165" y="135826"/>
                </a:lnTo>
                <a:lnTo>
                  <a:pt x="292119" y="89236"/>
                </a:lnTo>
                <a:lnTo>
                  <a:pt x="277125" y="39945"/>
                </a:lnTo>
                <a:lnTo>
                  <a:pt x="143969" y="23108"/>
                </a:lnTo>
                <a:lnTo>
                  <a:pt x="137365" y="21788"/>
                </a:lnTo>
                <a:lnTo>
                  <a:pt x="130761" y="19807"/>
                </a:lnTo>
                <a:lnTo>
                  <a:pt x="130101" y="19807"/>
                </a:lnTo>
                <a:lnTo>
                  <a:pt x="123497" y="17166"/>
                </a:lnTo>
                <a:lnTo>
                  <a:pt x="120195" y="15185"/>
                </a:lnTo>
                <a:lnTo>
                  <a:pt x="112270" y="9903"/>
                </a:lnTo>
                <a:lnTo>
                  <a:pt x="108968" y="6602"/>
                </a:lnTo>
                <a:lnTo>
                  <a:pt x="105005" y="3961"/>
                </a:lnTo>
                <a:lnTo>
                  <a:pt x="100382" y="1320"/>
                </a:lnTo>
                <a:lnTo>
                  <a:pt x="95099" y="0"/>
                </a:lnTo>
                <a:close/>
              </a:path>
              <a:path w="301625" h="177164">
                <a:moveTo>
                  <a:pt x="211992" y="0"/>
                </a:moveTo>
                <a:lnTo>
                  <a:pt x="206048" y="0"/>
                </a:lnTo>
                <a:lnTo>
                  <a:pt x="200765" y="1320"/>
                </a:lnTo>
                <a:lnTo>
                  <a:pt x="196142" y="3961"/>
                </a:lnTo>
                <a:lnTo>
                  <a:pt x="192180" y="6602"/>
                </a:lnTo>
                <a:lnTo>
                  <a:pt x="190859" y="8583"/>
                </a:lnTo>
                <a:lnTo>
                  <a:pt x="186896" y="11224"/>
                </a:lnTo>
                <a:lnTo>
                  <a:pt x="185575" y="11224"/>
                </a:lnTo>
                <a:lnTo>
                  <a:pt x="180953" y="15185"/>
                </a:lnTo>
                <a:lnTo>
                  <a:pt x="180292" y="15845"/>
                </a:lnTo>
                <a:lnTo>
                  <a:pt x="176990" y="17166"/>
                </a:lnTo>
                <a:lnTo>
                  <a:pt x="174348" y="18486"/>
                </a:lnTo>
                <a:lnTo>
                  <a:pt x="171046" y="19807"/>
                </a:lnTo>
                <a:lnTo>
                  <a:pt x="170386" y="19807"/>
                </a:lnTo>
                <a:lnTo>
                  <a:pt x="163782" y="21788"/>
                </a:lnTo>
                <a:lnTo>
                  <a:pt x="157178" y="23108"/>
                </a:lnTo>
                <a:lnTo>
                  <a:pt x="260521" y="23108"/>
                </a:lnTo>
                <a:lnTo>
                  <a:pt x="252277" y="17166"/>
                </a:lnTo>
                <a:lnTo>
                  <a:pt x="249635" y="15845"/>
                </a:lnTo>
                <a:lnTo>
                  <a:pt x="246994" y="13865"/>
                </a:lnTo>
                <a:lnTo>
                  <a:pt x="244352" y="12544"/>
                </a:lnTo>
                <a:lnTo>
                  <a:pt x="234838" y="7242"/>
                </a:lnTo>
                <a:lnTo>
                  <a:pt x="226686" y="3301"/>
                </a:lnTo>
                <a:lnTo>
                  <a:pt x="219277" y="845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888982B-A215-4DEB-9F2F-558E25D17A62}"/>
              </a:ext>
            </a:extLst>
          </p:cNvPr>
          <p:cNvSpPr/>
          <p:nvPr/>
        </p:nvSpPr>
        <p:spPr>
          <a:xfrm>
            <a:off x="1145086" y="2591366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17" y="118990"/>
                </a:lnTo>
                <a:lnTo>
                  <a:pt x="0" y="137332"/>
                </a:lnTo>
                <a:lnTo>
                  <a:pt x="259542" y="137332"/>
                </a:lnTo>
                <a:lnTo>
                  <a:pt x="255497" y="96561"/>
                </a:lnTo>
                <a:lnTo>
                  <a:pt x="248975" y="56781"/>
                </a:lnTo>
                <a:lnTo>
                  <a:pt x="130101" y="23108"/>
                </a:lnTo>
                <a:lnTo>
                  <a:pt x="123280" y="22757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2637" y="23108"/>
                </a:lnTo>
                <a:lnTo>
                  <a:pt x="222559" y="15845"/>
                </a:lnTo>
                <a:lnTo>
                  <a:pt x="211858" y="9573"/>
                </a:lnTo>
                <a:lnTo>
                  <a:pt x="203324" y="4786"/>
                </a:lnTo>
                <a:lnTo>
                  <a:pt x="196648" y="1733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FCD3DF93-B86A-4B5B-8774-49FC7215EFBF}"/>
              </a:ext>
            </a:extLst>
          </p:cNvPr>
          <p:cNvSpPr/>
          <p:nvPr/>
        </p:nvSpPr>
        <p:spPr>
          <a:xfrm>
            <a:off x="1191975" y="2427624"/>
            <a:ext cx="166423" cy="179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DB867CE3-07D9-42B9-85F9-2D3513DE395A}"/>
              </a:ext>
            </a:extLst>
          </p:cNvPr>
          <p:cNvSpPr txBox="1"/>
          <p:nvPr/>
        </p:nvSpPr>
        <p:spPr>
          <a:xfrm>
            <a:off x="525576" y="2732692"/>
            <a:ext cx="85153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65" dirty="0">
                <a:solidFill>
                  <a:srgbClr val="666666"/>
                </a:solidFill>
                <a:latin typeface="Calibri"/>
                <a:cs typeface="Calibri"/>
              </a:rPr>
              <a:t>Application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4081B2E1-39B2-4BED-AD2B-4B59ECDC5849}"/>
              </a:ext>
            </a:extLst>
          </p:cNvPr>
          <p:cNvSpPr/>
          <p:nvPr/>
        </p:nvSpPr>
        <p:spPr>
          <a:xfrm>
            <a:off x="1641043" y="3233800"/>
            <a:ext cx="375920" cy="731520"/>
          </a:xfrm>
          <a:custGeom>
            <a:avLst/>
            <a:gdLst/>
            <a:ahLst/>
            <a:cxnLst/>
            <a:rect l="l" t="t" r="r" b="b"/>
            <a:pathLst>
              <a:path w="375919" h="731519">
                <a:moveTo>
                  <a:pt x="333792" y="0"/>
                </a:moveTo>
                <a:lnTo>
                  <a:pt x="41724" y="0"/>
                </a:lnTo>
                <a:lnTo>
                  <a:pt x="3292" y="25564"/>
                </a:lnTo>
                <a:lnTo>
                  <a:pt x="0" y="41791"/>
                </a:lnTo>
                <a:lnTo>
                  <a:pt x="0" y="731356"/>
                </a:lnTo>
                <a:lnTo>
                  <a:pt x="375516" y="731356"/>
                </a:lnTo>
                <a:lnTo>
                  <a:pt x="375516" y="647772"/>
                </a:lnTo>
                <a:lnTo>
                  <a:pt x="73017" y="647771"/>
                </a:lnTo>
                <a:lnTo>
                  <a:pt x="73017" y="616428"/>
                </a:lnTo>
                <a:lnTo>
                  <a:pt x="375516" y="616428"/>
                </a:lnTo>
                <a:lnTo>
                  <a:pt x="375516" y="553740"/>
                </a:lnTo>
                <a:lnTo>
                  <a:pt x="73017" y="553740"/>
                </a:lnTo>
                <a:lnTo>
                  <a:pt x="73017" y="522396"/>
                </a:lnTo>
                <a:lnTo>
                  <a:pt x="375516" y="522396"/>
                </a:lnTo>
                <a:lnTo>
                  <a:pt x="375516" y="125375"/>
                </a:lnTo>
                <a:lnTo>
                  <a:pt x="73017" y="125375"/>
                </a:lnTo>
                <a:lnTo>
                  <a:pt x="73017" y="94031"/>
                </a:lnTo>
                <a:lnTo>
                  <a:pt x="375516" y="94031"/>
                </a:lnTo>
                <a:lnTo>
                  <a:pt x="375516" y="41791"/>
                </a:lnTo>
                <a:lnTo>
                  <a:pt x="372224" y="25564"/>
                </a:lnTo>
                <a:lnTo>
                  <a:pt x="363260" y="12276"/>
                </a:lnTo>
                <a:lnTo>
                  <a:pt x="349993" y="3297"/>
                </a:lnTo>
                <a:lnTo>
                  <a:pt x="333792" y="0"/>
                </a:lnTo>
                <a:close/>
              </a:path>
              <a:path w="375919" h="731519">
                <a:moveTo>
                  <a:pt x="375516" y="616428"/>
                </a:moveTo>
                <a:lnTo>
                  <a:pt x="302499" y="616428"/>
                </a:lnTo>
                <a:lnTo>
                  <a:pt x="302499" y="647772"/>
                </a:lnTo>
                <a:lnTo>
                  <a:pt x="375516" y="647772"/>
                </a:lnTo>
                <a:lnTo>
                  <a:pt x="375516" y="616428"/>
                </a:lnTo>
                <a:close/>
              </a:path>
              <a:path w="375919" h="731519">
                <a:moveTo>
                  <a:pt x="375516" y="522396"/>
                </a:moveTo>
                <a:lnTo>
                  <a:pt x="302499" y="522396"/>
                </a:lnTo>
                <a:lnTo>
                  <a:pt x="302499" y="553740"/>
                </a:lnTo>
                <a:lnTo>
                  <a:pt x="375516" y="553740"/>
                </a:lnTo>
                <a:lnTo>
                  <a:pt x="375516" y="522396"/>
                </a:lnTo>
                <a:close/>
              </a:path>
              <a:path w="375919" h="731519">
                <a:moveTo>
                  <a:pt x="375516" y="94031"/>
                </a:moveTo>
                <a:lnTo>
                  <a:pt x="302499" y="94031"/>
                </a:lnTo>
                <a:lnTo>
                  <a:pt x="302499" y="125375"/>
                </a:lnTo>
                <a:lnTo>
                  <a:pt x="375516" y="125375"/>
                </a:lnTo>
                <a:lnTo>
                  <a:pt x="375516" y="94031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19AEAEAA-B225-4C00-BFFF-5224AACDAC75}"/>
              </a:ext>
            </a:extLst>
          </p:cNvPr>
          <p:cNvSpPr/>
          <p:nvPr/>
        </p:nvSpPr>
        <p:spPr>
          <a:xfrm>
            <a:off x="1849663" y="3662165"/>
            <a:ext cx="469900" cy="386715"/>
          </a:xfrm>
          <a:custGeom>
            <a:avLst/>
            <a:gdLst/>
            <a:ahLst/>
            <a:cxnLst/>
            <a:rect l="l" t="t" r="r" b="b"/>
            <a:pathLst>
              <a:path w="469900" h="386714">
                <a:moveTo>
                  <a:pt x="417240" y="0"/>
                </a:moveTo>
                <a:lnTo>
                  <a:pt x="52155" y="0"/>
                </a:lnTo>
                <a:lnTo>
                  <a:pt x="15124" y="15149"/>
                </a:lnTo>
                <a:lnTo>
                  <a:pt x="0" y="52239"/>
                </a:lnTo>
                <a:lnTo>
                  <a:pt x="0" y="334335"/>
                </a:lnTo>
                <a:lnTo>
                  <a:pt x="15125" y="371425"/>
                </a:lnTo>
                <a:lnTo>
                  <a:pt x="52155" y="386574"/>
                </a:lnTo>
                <a:lnTo>
                  <a:pt x="417240" y="386575"/>
                </a:lnTo>
                <a:lnTo>
                  <a:pt x="437711" y="382526"/>
                </a:lnTo>
                <a:lnTo>
                  <a:pt x="454270" y="371425"/>
                </a:lnTo>
                <a:lnTo>
                  <a:pt x="465353" y="354839"/>
                </a:lnTo>
                <a:lnTo>
                  <a:pt x="469395" y="334335"/>
                </a:lnTo>
                <a:lnTo>
                  <a:pt x="469395" y="52239"/>
                </a:lnTo>
                <a:lnTo>
                  <a:pt x="465353" y="31735"/>
                </a:lnTo>
                <a:lnTo>
                  <a:pt x="454270" y="15149"/>
                </a:lnTo>
                <a:lnTo>
                  <a:pt x="437711" y="4048"/>
                </a:lnTo>
                <a:lnTo>
                  <a:pt x="417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9C2536D-2D7B-4779-9285-9357DC31F6ED}"/>
              </a:ext>
            </a:extLst>
          </p:cNvPr>
          <p:cNvSpPr/>
          <p:nvPr/>
        </p:nvSpPr>
        <p:spPr>
          <a:xfrm>
            <a:off x="1880956" y="3693509"/>
            <a:ext cx="407034" cy="324485"/>
          </a:xfrm>
          <a:custGeom>
            <a:avLst/>
            <a:gdLst/>
            <a:ahLst/>
            <a:cxnLst/>
            <a:rect l="l" t="t" r="r" b="b"/>
            <a:pathLst>
              <a:path w="407035" h="324485">
                <a:moveTo>
                  <a:pt x="385947" y="0"/>
                </a:moveTo>
                <a:lnTo>
                  <a:pt x="20862" y="0"/>
                </a:lnTo>
                <a:lnTo>
                  <a:pt x="0" y="20895"/>
                </a:lnTo>
                <a:lnTo>
                  <a:pt x="0" y="302991"/>
                </a:lnTo>
                <a:lnTo>
                  <a:pt x="385947" y="323887"/>
                </a:lnTo>
                <a:lnTo>
                  <a:pt x="394488" y="322385"/>
                </a:lnTo>
                <a:lnTo>
                  <a:pt x="401072" y="318141"/>
                </a:lnTo>
                <a:lnTo>
                  <a:pt x="405310" y="311545"/>
                </a:lnTo>
                <a:lnTo>
                  <a:pt x="406809" y="302991"/>
                </a:lnTo>
                <a:lnTo>
                  <a:pt x="20862" y="302991"/>
                </a:lnTo>
                <a:lnTo>
                  <a:pt x="20862" y="62687"/>
                </a:lnTo>
                <a:lnTo>
                  <a:pt x="406809" y="62687"/>
                </a:lnTo>
                <a:lnTo>
                  <a:pt x="406809" y="20896"/>
                </a:lnTo>
                <a:lnTo>
                  <a:pt x="405310" y="12341"/>
                </a:lnTo>
                <a:lnTo>
                  <a:pt x="401072" y="5746"/>
                </a:lnTo>
                <a:lnTo>
                  <a:pt x="394488" y="1502"/>
                </a:lnTo>
                <a:lnTo>
                  <a:pt x="385947" y="0"/>
                </a:lnTo>
                <a:close/>
              </a:path>
              <a:path w="407035" h="324485">
                <a:moveTo>
                  <a:pt x="406809" y="62687"/>
                </a:moveTo>
                <a:lnTo>
                  <a:pt x="385947" y="62687"/>
                </a:lnTo>
                <a:lnTo>
                  <a:pt x="385947" y="302991"/>
                </a:lnTo>
                <a:lnTo>
                  <a:pt x="406809" y="302991"/>
                </a:lnTo>
                <a:lnTo>
                  <a:pt x="406809" y="62687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F735C56F-E91A-4D59-87B9-E49F3AA998BC}"/>
              </a:ext>
            </a:extLst>
          </p:cNvPr>
          <p:cNvSpPr txBox="1"/>
          <p:nvPr/>
        </p:nvSpPr>
        <p:spPr>
          <a:xfrm>
            <a:off x="2149894" y="3463374"/>
            <a:ext cx="17208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u="heavy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heavy" spc="90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B02A110-E907-477E-ACBF-57DA7D81AD32}"/>
              </a:ext>
            </a:extLst>
          </p:cNvPr>
          <p:cNvSpPr txBox="1"/>
          <p:nvPr/>
        </p:nvSpPr>
        <p:spPr>
          <a:xfrm>
            <a:off x="298805" y="3224105"/>
            <a:ext cx="1238250" cy="74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3505" algn="r">
              <a:lnSpc>
                <a:spcPct val="101299"/>
              </a:lnSpc>
              <a:spcBef>
                <a:spcPts val="95"/>
              </a:spcBef>
            </a:pPr>
            <a:r>
              <a:rPr sz="1550" spc="-75" dirty="0">
                <a:solidFill>
                  <a:srgbClr val="666666"/>
                </a:solidFill>
                <a:latin typeface="Calibri"/>
                <a:cs typeface="Calibri"/>
              </a:rPr>
              <a:t>Your</a:t>
            </a:r>
            <a:r>
              <a:rPr sz="1550" spc="-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rgbClr val="666666"/>
                </a:solidFill>
                <a:latin typeface="Calibri"/>
                <a:cs typeface="Calibri"/>
              </a:rPr>
              <a:t>WebHook </a:t>
            </a:r>
            <a:r>
              <a:rPr sz="15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rgbClr val="666666"/>
                </a:solidFill>
                <a:latin typeface="Calibri"/>
                <a:cs typeface="Calibri"/>
              </a:rPr>
              <a:t>n</a:t>
            </a:r>
            <a:r>
              <a:rPr sz="1550" spc="-70" dirty="0">
                <a:solidFill>
                  <a:srgbClr val="666666"/>
                </a:solidFill>
                <a:latin typeface="Calibri"/>
                <a:cs typeface="Calibri"/>
              </a:rPr>
              <a:t>otifi</a:t>
            </a:r>
            <a:r>
              <a:rPr sz="1550" spc="-85" dirty="0">
                <a:solidFill>
                  <a:srgbClr val="666666"/>
                </a:solidFill>
                <a:latin typeface="Calibri"/>
                <a:cs typeface="Calibri"/>
              </a:rPr>
              <a:t>c</a:t>
            </a:r>
            <a:r>
              <a:rPr sz="1550" spc="-75" dirty="0">
                <a:solidFill>
                  <a:srgbClr val="666666"/>
                </a:solidFill>
                <a:latin typeface="Calibri"/>
                <a:cs typeface="Calibri"/>
              </a:rPr>
              <a:t>a</a:t>
            </a:r>
            <a:r>
              <a:rPr sz="1550" spc="-70" dirty="0">
                <a:solidFill>
                  <a:srgbClr val="666666"/>
                </a:solidFill>
                <a:latin typeface="Calibri"/>
                <a:cs typeface="Calibri"/>
              </a:rPr>
              <a:t>tio</a:t>
            </a:r>
            <a:r>
              <a:rPr sz="1550" spc="0" dirty="0">
                <a:solidFill>
                  <a:srgbClr val="666666"/>
                </a:solidFill>
                <a:latin typeface="Calibri"/>
                <a:cs typeface="Calibri"/>
              </a:rPr>
              <a:t>n  </a:t>
            </a:r>
            <a:r>
              <a:rPr sz="1550" spc="-55" dirty="0">
                <a:solidFill>
                  <a:srgbClr val="666666"/>
                </a:solidFill>
                <a:latin typeface="Calibri"/>
                <a:cs typeface="Calibri"/>
              </a:rPr>
              <a:t>service</a:t>
            </a:r>
            <a:r>
              <a:rPr sz="1550" spc="-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55" dirty="0">
                <a:solidFill>
                  <a:srgbClr val="666666"/>
                </a:solidFill>
                <a:latin typeface="Calibri"/>
                <a:cs typeface="Calibri"/>
              </a:rPr>
              <a:t>endpoint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D070383A-99B3-45ED-B1A1-DBD1740B4480}"/>
              </a:ext>
            </a:extLst>
          </p:cNvPr>
          <p:cNvSpPr/>
          <p:nvPr/>
        </p:nvSpPr>
        <p:spPr>
          <a:xfrm>
            <a:off x="2321051" y="3104472"/>
            <a:ext cx="7225283" cy="397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36780A06-69AF-4696-A23A-17A9966E1618}"/>
              </a:ext>
            </a:extLst>
          </p:cNvPr>
          <p:cNvSpPr/>
          <p:nvPr/>
        </p:nvSpPr>
        <p:spPr>
          <a:xfrm>
            <a:off x="2492501" y="3203913"/>
            <a:ext cx="6973570" cy="144780"/>
          </a:xfrm>
          <a:custGeom>
            <a:avLst/>
            <a:gdLst/>
            <a:ahLst/>
            <a:cxnLst/>
            <a:rect l="l" t="t" r="r" b="b"/>
            <a:pathLst>
              <a:path w="6973570" h="144780">
                <a:moveTo>
                  <a:pt x="6973316" y="37718"/>
                </a:moveTo>
                <a:lnTo>
                  <a:pt x="6886448" y="37973"/>
                </a:lnTo>
                <a:lnTo>
                  <a:pt x="6886575" y="66928"/>
                </a:lnTo>
                <a:lnTo>
                  <a:pt x="6973443" y="66675"/>
                </a:lnTo>
                <a:lnTo>
                  <a:pt x="6973316" y="37718"/>
                </a:lnTo>
                <a:close/>
              </a:path>
              <a:path w="6973570" h="144780">
                <a:moveTo>
                  <a:pt x="6857492" y="38100"/>
                </a:moveTo>
                <a:lnTo>
                  <a:pt x="6770624" y="38353"/>
                </a:lnTo>
                <a:lnTo>
                  <a:pt x="6770751" y="67310"/>
                </a:lnTo>
                <a:lnTo>
                  <a:pt x="6857619" y="67055"/>
                </a:lnTo>
                <a:lnTo>
                  <a:pt x="6857492" y="38100"/>
                </a:lnTo>
                <a:close/>
              </a:path>
              <a:path w="6973570" h="144780">
                <a:moveTo>
                  <a:pt x="6741668" y="38353"/>
                </a:moveTo>
                <a:lnTo>
                  <a:pt x="6654800" y="38607"/>
                </a:lnTo>
                <a:lnTo>
                  <a:pt x="6654927" y="67563"/>
                </a:lnTo>
                <a:lnTo>
                  <a:pt x="6741795" y="67310"/>
                </a:lnTo>
                <a:lnTo>
                  <a:pt x="6741668" y="38353"/>
                </a:lnTo>
                <a:close/>
              </a:path>
              <a:path w="6973570" h="144780">
                <a:moveTo>
                  <a:pt x="6625844" y="38735"/>
                </a:moveTo>
                <a:lnTo>
                  <a:pt x="6538976" y="38988"/>
                </a:lnTo>
                <a:lnTo>
                  <a:pt x="6539103" y="67944"/>
                </a:lnTo>
                <a:lnTo>
                  <a:pt x="6625971" y="67690"/>
                </a:lnTo>
                <a:lnTo>
                  <a:pt x="6625844" y="38735"/>
                </a:lnTo>
                <a:close/>
              </a:path>
              <a:path w="6973570" h="144780">
                <a:moveTo>
                  <a:pt x="6510020" y="39115"/>
                </a:moveTo>
                <a:lnTo>
                  <a:pt x="6423152" y="39369"/>
                </a:lnTo>
                <a:lnTo>
                  <a:pt x="6423279" y="68325"/>
                </a:lnTo>
                <a:lnTo>
                  <a:pt x="6510147" y="68072"/>
                </a:lnTo>
                <a:lnTo>
                  <a:pt x="6510020" y="39115"/>
                </a:lnTo>
                <a:close/>
              </a:path>
              <a:path w="6973570" h="144780">
                <a:moveTo>
                  <a:pt x="6394196" y="39369"/>
                </a:moveTo>
                <a:lnTo>
                  <a:pt x="6307328" y="39624"/>
                </a:lnTo>
                <a:lnTo>
                  <a:pt x="6307455" y="68579"/>
                </a:lnTo>
                <a:lnTo>
                  <a:pt x="6394323" y="68325"/>
                </a:lnTo>
                <a:lnTo>
                  <a:pt x="6394196" y="39369"/>
                </a:lnTo>
                <a:close/>
              </a:path>
              <a:path w="6973570" h="144780">
                <a:moveTo>
                  <a:pt x="6278372" y="39750"/>
                </a:moveTo>
                <a:lnTo>
                  <a:pt x="6191504" y="40004"/>
                </a:lnTo>
                <a:lnTo>
                  <a:pt x="6191631" y="68961"/>
                </a:lnTo>
                <a:lnTo>
                  <a:pt x="6278499" y="68706"/>
                </a:lnTo>
                <a:lnTo>
                  <a:pt x="6278372" y="39750"/>
                </a:lnTo>
                <a:close/>
              </a:path>
              <a:path w="6973570" h="144780">
                <a:moveTo>
                  <a:pt x="6162548" y="40131"/>
                </a:moveTo>
                <a:lnTo>
                  <a:pt x="6075680" y="40386"/>
                </a:lnTo>
                <a:lnTo>
                  <a:pt x="6075807" y="69341"/>
                </a:lnTo>
                <a:lnTo>
                  <a:pt x="6162675" y="69087"/>
                </a:lnTo>
                <a:lnTo>
                  <a:pt x="6162548" y="40131"/>
                </a:lnTo>
                <a:close/>
              </a:path>
              <a:path w="6973570" h="144780">
                <a:moveTo>
                  <a:pt x="6046724" y="40512"/>
                </a:moveTo>
                <a:lnTo>
                  <a:pt x="5959856" y="40766"/>
                </a:lnTo>
                <a:lnTo>
                  <a:pt x="5959983" y="69723"/>
                </a:lnTo>
                <a:lnTo>
                  <a:pt x="6046851" y="69468"/>
                </a:lnTo>
                <a:lnTo>
                  <a:pt x="6046724" y="40512"/>
                </a:lnTo>
                <a:close/>
              </a:path>
              <a:path w="6973570" h="144780">
                <a:moveTo>
                  <a:pt x="5930900" y="40766"/>
                </a:moveTo>
                <a:lnTo>
                  <a:pt x="5844032" y="41020"/>
                </a:lnTo>
                <a:lnTo>
                  <a:pt x="5844158" y="69976"/>
                </a:lnTo>
                <a:lnTo>
                  <a:pt x="5931027" y="69723"/>
                </a:lnTo>
                <a:lnTo>
                  <a:pt x="5930900" y="40766"/>
                </a:lnTo>
                <a:close/>
              </a:path>
              <a:path w="6973570" h="144780">
                <a:moveTo>
                  <a:pt x="5815076" y="41148"/>
                </a:moveTo>
                <a:lnTo>
                  <a:pt x="5728208" y="41401"/>
                </a:lnTo>
                <a:lnTo>
                  <a:pt x="5728334" y="70357"/>
                </a:lnTo>
                <a:lnTo>
                  <a:pt x="5815203" y="70103"/>
                </a:lnTo>
                <a:lnTo>
                  <a:pt x="5815076" y="41148"/>
                </a:lnTo>
                <a:close/>
              </a:path>
              <a:path w="6973570" h="144780">
                <a:moveTo>
                  <a:pt x="5699252" y="41528"/>
                </a:moveTo>
                <a:lnTo>
                  <a:pt x="5612383" y="41782"/>
                </a:lnTo>
                <a:lnTo>
                  <a:pt x="5612511" y="70738"/>
                </a:lnTo>
                <a:lnTo>
                  <a:pt x="5699379" y="70485"/>
                </a:lnTo>
                <a:lnTo>
                  <a:pt x="5699252" y="41528"/>
                </a:lnTo>
                <a:close/>
              </a:path>
              <a:path w="6973570" h="144780">
                <a:moveTo>
                  <a:pt x="5583428" y="41782"/>
                </a:moveTo>
                <a:lnTo>
                  <a:pt x="5496559" y="42037"/>
                </a:lnTo>
                <a:lnTo>
                  <a:pt x="5496687" y="70992"/>
                </a:lnTo>
                <a:lnTo>
                  <a:pt x="5583555" y="70738"/>
                </a:lnTo>
                <a:lnTo>
                  <a:pt x="5583428" y="41782"/>
                </a:lnTo>
                <a:close/>
              </a:path>
              <a:path w="6973570" h="144780">
                <a:moveTo>
                  <a:pt x="5467604" y="42163"/>
                </a:moveTo>
                <a:lnTo>
                  <a:pt x="5380736" y="42417"/>
                </a:lnTo>
                <a:lnTo>
                  <a:pt x="5380863" y="71374"/>
                </a:lnTo>
                <a:lnTo>
                  <a:pt x="5467731" y="71119"/>
                </a:lnTo>
                <a:lnTo>
                  <a:pt x="5467604" y="42163"/>
                </a:lnTo>
                <a:close/>
              </a:path>
              <a:path w="6973570" h="144780">
                <a:moveTo>
                  <a:pt x="5351780" y="42544"/>
                </a:moveTo>
                <a:lnTo>
                  <a:pt x="5264912" y="42799"/>
                </a:lnTo>
                <a:lnTo>
                  <a:pt x="5265039" y="71754"/>
                </a:lnTo>
                <a:lnTo>
                  <a:pt x="5351907" y="71500"/>
                </a:lnTo>
                <a:lnTo>
                  <a:pt x="5351780" y="42544"/>
                </a:lnTo>
                <a:close/>
              </a:path>
              <a:path w="6973570" h="144780">
                <a:moveTo>
                  <a:pt x="5235956" y="42799"/>
                </a:moveTo>
                <a:lnTo>
                  <a:pt x="5149088" y="43052"/>
                </a:lnTo>
                <a:lnTo>
                  <a:pt x="5149215" y="72009"/>
                </a:lnTo>
                <a:lnTo>
                  <a:pt x="5236083" y="71754"/>
                </a:lnTo>
                <a:lnTo>
                  <a:pt x="5235956" y="42799"/>
                </a:lnTo>
                <a:close/>
              </a:path>
              <a:path w="6973570" h="144780">
                <a:moveTo>
                  <a:pt x="5120132" y="43179"/>
                </a:moveTo>
                <a:lnTo>
                  <a:pt x="5033264" y="43434"/>
                </a:lnTo>
                <a:lnTo>
                  <a:pt x="5033391" y="72389"/>
                </a:lnTo>
                <a:lnTo>
                  <a:pt x="5120258" y="72136"/>
                </a:lnTo>
                <a:lnTo>
                  <a:pt x="5120132" y="43179"/>
                </a:lnTo>
                <a:close/>
              </a:path>
              <a:path w="6973570" h="144780">
                <a:moveTo>
                  <a:pt x="5004308" y="43561"/>
                </a:moveTo>
                <a:lnTo>
                  <a:pt x="4917440" y="43814"/>
                </a:lnTo>
                <a:lnTo>
                  <a:pt x="4917567" y="72770"/>
                </a:lnTo>
                <a:lnTo>
                  <a:pt x="5004434" y="72516"/>
                </a:lnTo>
                <a:lnTo>
                  <a:pt x="5004308" y="43561"/>
                </a:lnTo>
                <a:close/>
              </a:path>
              <a:path w="6973570" h="144780">
                <a:moveTo>
                  <a:pt x="4888483" y="43814"/>
                </a:moveTo>
                <a:lnTo>
                  <a:pt x="4801616" y="44068"/>
                </a:lnTo>
                <a:lnTo>
                  <a:pt x="4801743" y="73025"/>
                </a:lnTo>
                <a:lnTo>
                  <a:pt x="4888611" y="72770"/>
                </a:lnTo>
                <a:lnTo>
                  <a:pt x="4888483" y="43814"/>
                </a:lnTo>
                <a:close/>
              </a:path>
              <a:path w="6973570" h="144780">
                <a:moveTo>
                  <a:pt x="4772659" y="44195"/>
                </a:moveTo>
                <a:lnTo>
                  <a:pt x="4685792" y="44450"/>
                </a:lnTo>
                <a:lnTo>
                  <a:pt x="4685919" y="73405"/>
                </a:lnTo>
                <a:lnTo>
                  <a:pt x="4772787" y="73151"/>
                </a:lnTo>
                <a:lnTo>
                  <a:pt x="4772659" y="44195"/>
                </a:lnTo>
                <a:close/>
              </a:path>
              <a:path w="6973570" h="144780">
                <a:moveTo>
                  <a:pt x="4656836" y="44576"/>
                </a:moveTo>
                <a:lnTo>
                  <a:pt x="4569968" y="44830"/>
                </a:lnTo>
                <a:lnTo>
                  <a:pt x="4570095" y="73787"/>
                </a:lnTo>
                <a:lnTo>
                  <a:pt x="4656963" y="73532"/>
                </a:lnTo>
                <a:lnTo>
                  <a:pt x="4656836" y="44576"/>
                </a:lnTo>
                <a:close/>
              </a:path>
              <a:path w="6973570" h="144780">
                <a:moveTo>
                  <a:pt x="4541012" y="44957"/>
                </a:moveTo>
                <a:lnTo>
                  <a:pt x="4454144" y="45212"/>
                </a:lnTo>
                <a:lnTo>
                  <a:pt x="4454271" y="74167"/>
                </a:lnTo>
                <a:lnTo>
                  <a:pt x="4541139" y="73913"/>
                </a:lnTo>
                <a:lnTo>
                  <a:pt x="4541012" y="44957"/>
                </a:lnTo>
                <a:close/>
              </a:path>
              <a:path w="6973570" h="144780">
                <a:moveTo>
                  <a:pt x="4425188" y="45212"/>
                </a:moveTo>
                <a:lnTo>
                  <a:pt x="4338320" y="45465"/>
                </a:lnTo>
                <a:lnTo>
                  <a:pt x="4338447" y="74422"/>
                </a:lnTo>
                <a:lnTo>
                  <a:pt x="4425315" y="74167"/>
                </a:lnTo>
                <a:lnTo>
                  <a:pt x="4425188" y="45212"/>
                </a:lnTo>
                <a:close/>
              </a:path>
              <a:path w="6973570" h="144780">
                <a:moveTo>
                  <a:pt x="4309364" y="45592"/>
                </a:moveTo>
                <a:lnTo>
                  <a:pt x="4222496" y="45847"/>
                </a:lnTo>
                <a:lnTo>
                  <a:pt x="4222623" y="74802"/>
                </a:lnTo>
                <a:lnTo>
                  <a:pt x="4309491" y="74549"/>
                </a:lnTo>
                <a:lnTo>
                  <a:pt x="4309364" y="45592"/>
                </a:lnTo>
                <a:close/>
              </a:path>
              <a:path w="6973570" h="144780">
                <a:moveTo>
                  <a:pt x="4193540" y="45974"/>
                </a:moveTo>
                <a:lnTo>
                  <a:pt x="4106672" y="46227"/>
                </a:lnTo>
                <a:lnTo>
                  <a:pt x="4106799" y="75184"/>
                </a:lnTo>
                <a:lnTo>
                  <a:pt x="4193667" y="74929"/>
                </a:lnTo>
                <a:lnTo>
                  <a:pt x="4193540" y="45974"/>
                </a:lnTo>
                <a:close/>
              </a:path>
              <a:path w="6973570" h="144780">
                <a:moveTo>
                  <a:pt x="4077716" y="46227"/>
                </a:moveTo>
                <a:lnTo>
                  <a:pt x="3990848" y="46481"/>
                </a:lnTo>
                <a:lnTo>
                  <a:pt x="3990975" y="75437"/>
                </a:lnTo>
                <a:lnTo>
                  <a:pt x="4077843" y="75184"/>
                </a:lnTo>
                <a:lnTo>
                  <a:pt x="4077716" y="46227"/>
                </a:lnTo>
                <a:close/>
              </a:path>
              <a:path w="6973570" h="144780">
                <a:moveTo>
                  <a:pt x="3961892" y="46609"/>
                </a:moveTo>
                <a:lnTo>
                  <a:pt x="3875024" y="46862"/>
                </a:lnTo>
                <a:lnTo>
                  <a:pt x="3875151" y="75818"/>
                </a:lnTo>
                <a:lnTo>
                  <a:pt x="3962019" y="75564"/>
                </a:lnTo>
                <a:lnTo>
                  <a:pt x="3961892" y="46609"/>
                </a:lnTo>
                <a:close/>
              </a:path>
              <a:path w="6973570" h="144780">
                <a:moveTo>
                  <a:pt x="3846068" y="46989"/>
                </a:moveTo>
                <a:lnTo>
                  <a:pt x="3759200" y="47243"/>
                </a:lnTo>
                <a:lnTo>
                  <a:pt x="3759327" y="76200"/>
                </a:lnTo>
                <a:lnTo>
                  <a:pt x="3846195" y="75945"/>
                </a:lnTo>
                <a:lnTo>
                  <a:pt x="3846068" y="46989"/>
                </a:lnTo>
                <a:close/>
              </a:path>
              <a:path w="6973570" h="144780">
                <a:moveTo>
                  <a:pt x="3730244" y="47243"/>
                </a:moveTo>
                <a:lnTo>
                  <a:pt x="3643376" y="47498"/>
                </a:lnTo>
                <a:lnTo>
                  <a:pt x="3643503" y="76453"/>
                </a:lnTo>
                <a:lnTo>
                  <a:pt x="3730371" y="76200"/>
                </a:lnTo>
                <a:lnTo>
                  <a:pt x="3730244" y="47243"/>
                </a:lnTo>
                <a:close/>
              </a:path>
              <a:path w="6973570" h="144780">
                <a:moveTo>
                  <a:pt x="3614420" y="47625"/>
                </a:moveTo>
                <a:lnTo>
                  <a:pt x="3527552" y="47878"/>
                </a:lnTo>
                <a:lnTo>
                  <a:pt x="3527679" y="76835"/>
                </a:lnTo>
                <a:lnTo>
                  <a:pt x="3614547" y="76580"/>
                </a:lnTo>
                <a:lnTo>
                  <a:pt x="3614420" y="47625"/>
                </a:lnTo>
                <a:close/>
              </a:path>
              <a:path w="6973570" h="144780">
                <a:moveTo>
                  <a:pt x="3498596" y="48005"/>
                </a:moveTo>
                <a:lnTo>
                  <a:pt x="3411728" y="48260"/>
                </a:lnTo>
                <a:lnTo>
                  <a:pt x="3411855" y="77215"/>
                </a:lnTo>
                <a:lnTo>
                  <a:pt x="3498723" y="76962"/>
                </a:lnTo>
                <a:lnTo>
                  <a:pt x="3498596" y="48005"/>
                </a:lnTo>
                <a:close/>
              </a:path>
              <a:path w="6973570" h="144780">
                <a:moveTo>
                  <a:pt x="3382772" y="48260"/>
                </a:moveTo>
                <a:lnTo>
                  <a:pt x="3295904" y="48513"/>
                </a:lnTo>
                <a:lnTo>
                  <a:pt x="3296031" y="77469"/>
                </a:lnTo>
                <a:lnTo>
                  <a:pt x="3382899" y="77215"/>
                </a:lnTo>
                <a:lnTo>
                  <a:pt x="3382772" y="48260"/>
                </a:lnTo>
                <a:close/>
              </a:path>
              <a:path w="6973570" h="144780">
                <a:moveTo>
                  <a:pt x="3266948" y="48640"/>
                </a:moveTo>
                <a:lnTo>
                  <a:pt x="3180080" y="48894"/>
                </a:lnTo>
                <a:lnTo>
                  <a:pt x="3180207" y="77850"/>
                </a:lnTo>
                <a:lnTo>
                  <a:pt x="3267075" y="77597"/>
                </a:lnTo>
                <a:lnTo>
                  <a:pt x="3266948" y="48640"/>
                </a:lnTo>
                <a:close/>
              </a:path>
              <a:path w="6973570" h="144780">
                <a:moveTo>
                  <a:pt x="3151124" y="49022"/>
                </a:moveTo>
                <a:lnTo>
                  <a:pt x="3064256" y="49275"/>
                </a:lnTo>
                <a:lnTo>
                  <a:pt x="3064383" y="78231"/>
                </a:lnTo>
                <a:lnTo>
                  <a:pt x="3151251" y="77977"/>
                </a:lnTo>
                <a:lnTo>
                  <a:pt x="3151124" y="49022"/>
                </a:lnTo>
                <a:close/>
              </a:path>
              <a:path w="6973570" h="144780">
                <a:moveTo>
                  <a:pt x="3035300" y="49402"/>
                </a:moveTo>
                <a:lnTo>
                  <a:pt x="2948432" y="49656"/>
                </a:lnTo>
                <a:lnTo>
                  <a:pt x="2948559" y="78612"/>
                </a:lnTo>
                <a:lnTo>
                  <a:pt x="3035427" y="78359"/>
                </a:lnTo>
                <a:lnTo>
                  <a:pt x="3035300" y="49402"/>
                </a:lnTo>
                <a:close/>
              </a:path>
              <a:path w="6973570" h="144780">
                <a:moveTo>
                  <a:pt x="2919476" y="49656"/>
                </a:moveTo>
                <a:lnTo>
                  <a:pt x="2832608" y="49911"/>
                </a:lnTo>
                <a:lnTo>
                  <a:pt x="2832735" y="78866"/>
                </a:lnTo>
                <a:lnTo>
                  <a:pt x="2919603" y="78612"/>
                </a:lnTo>
                <a:lnTo>
                  <a:pt x="2919476" y="49656"/>
                </a:lnTo>
                <a:close/>
              </a:path>
              <a:path w="6973570" h="144780">
                <a:moveTo>
                  <a:pt x="2803652" y="50037"/>
                </a:moveTo>
                <a:lnTo>
                  <a:pt x="2716784" y="50291"/>
                </a:lnTo>
                <a:lnTo>
                  <a:pt x="2716911" y="79248"/>
                </a:lnTo>
                <a:lnTo>
                  <a:pt x="2803779" y="78993"/>
                </a:lnTo>
                <a:lnTo>
                  <a:pt x="2803652" y="50037"/>
                </a:lnTo>
                <a:close/>
              </a:path>
              <a:path w="6973570" h="144780">
                <a:moveTo>
                  <a:pt x="2687828" y="50418"/>
                </a:moveTo>
                <a:lnTo>
                  <a:pt x="2600960" y="50673"/>
                </a:lnTo>
                <a:lnTo>
                  <a:pt x="2601087" y="79628"/>
                </a:lnTo>
                <a:lnTo>
                  <a:pt x="2687955" y="79375"/>
                </a:lnTo>
                <a:lnTo>
                  <a:pt x="2687828" y="50418"/>
                </a:lnTo>
                <a:close/>
              </a:path>
              <a:path w="6973570" h="144780">
                <a:moveTo>
                  <a:pt x="2572004" y="50673"/>
                </a:moveTo>
                <a:lnTo>
                  <a:pt x="2485136" y="50926"/>
                </a:lnTo>
                <a:lnTo>
                  <a:pt x="2485263" y="79882"/>
                </a:lnTo>
                <a:lnTo>
                  <a:pt x="2572131" y="79628"/>
                </a:lnTo>
                <a:lnTo>
                  <a:pt x="2572004" y="50673"/>
                </a:lnTo>
                <a:close/>
              </a:path>
              <a:path w="6973570" h="144780">
                <a:moveTo>
                  <a:pt x="2456180" y="51053"/>
                </a:moveTo>
                <a:lnTo>
                  <a:pt x="2369312" y="51307"/>
                </a:lnTo>
                <a:lnTo>
                  <a:pt x="2369439" y="80263"/>
                </a:lnTo>
                <a:lnTo>
                  <a:pt x="2456307" y="80010"/>
                </a:lnTo>
                <a:lnTo>
                  <a:pt x="2456180" y="51053"/>
                </a:lnTo>
                <a:close/>
              </a:path>
              <a:path w="6973570" h="144780">
                <a:moveTo>
                  <a:pt x="2340356" y="51435"/>
                </a:moveTo>
                <a:lnTo>
                  <a:pt x="2253488" y="51688"/>
                </a:lnTo>
                <a:lnTo>
                  <a:pt x="2253615" y="80644"/>
                </a:lnTo>
                <a:lnTo>
                  <a:pt x="2340483" y="80390"/>
                </a:lnTo>
                <a:lnTo>
                  <a:pt x="2340356" y="51435"/>
                </a:lnTo>
                <a:close/>
              </a:path>
              <a:path w="6973570" h="144780">
                <a:moveTo>
                  <a:pt x="2224532" y="51688"/>
                </a:moveTo>
                <a:lnTo>
                  <a:pt x="2137664" y="51942"/>
                </a:lnTo>
                <a:lnTo>
                  <a:pt x="2137791" y="80899"/>
                </a:lnTo>
                <a:lnTo>
                  <a:pt x="2224659" y="80644"/>
                </a:lnTo>
                <a:lnTo>
                  <a:pt x="2224532" y="51688"/>
                </a:lnTo>
                <a:close/>
              </a:path>
              <a:path w="6973570" h="144780">
                <a:moveTo>
                  <a:pt x="2108708" y="52069"/>
                </a:moveTo>
                <a:lnTo>
                  <a:pt x="2021839" y="52324"/>
                </a:lnTo>
                <a:lnTo>
                  <a:pt x="2021967" y="81279"/>
                </a:lnTo>
                <a:lnTo>
                  <a:pt x="2108835" y="81025"/>
                </a:lnTo>
                <a:lnTo>
                  <a:pt x="2108708" y="52069"/>
                </a:lnTo>
                <a:close/>
              </a:path>
              <a:path w="6973570" h="144780">
                <a:moveTo>
                  <a:pt x="1992884" y="52450"/>
                </a:moveTo>
                <a:lnTo>
                  <a:pt x="1906015" y="52704"/>
                </a:lnTo>
                <a:lnTo>
                  <a:pt x="1906143" y="81661"/>
                </a:lnTo>
                <a:lnTo>
                  <a:pt x="1993011" y="81406"/>
                </a:lnTo>
                <a:lnTo>
                  <a:pt x="1992884" y="52450"/>
                </a:lnTo>
                <a:close/>
              </a:path>
              <a:path w="6973570" h="144780">
                <a:moveTo>
                  <a:pt x="1877060" y="52704"/>
                </a:moveTo>
                <a:lnTo>
                  <a:pt x="1790192" y="52959"/>
                </a:lnTo>
                <a:lnTo>
                  <a:pt x="1790319" y="81914"/>
                </a:lnTo>
                <a:lnTo>
                  <a:pt x="1877187" y="81661"/>
                </a:lnTo>
                <a:lnTo>
                  <a:pt x="1877060" y="52704"/>
                </a:lnTo>
                <a:close/>
              </a:path>
              <a:path w="6973570" h="144780">
                <a:moveTo>
                  <a:pt x="1761236" y="53086"/>
                </a:moveTo>
                <a:lnTo>
                  <a:pt x="1674368" y="53339"/>
                </a:lnTo>
                <a:lnTo>
                  <a:pt x="1674495" y="82295"/>
                </a:lnTo>
                <a:lnTo>
                  <a:pt x="1761363" y="82041"/>
                </a:lnTo>
                <a:lnTo>
                  <a:pt x="1761236" y="53086"/>
                </a:lnTo>
                <a:close/>
              </a:path>
              <a:path w="6973570" h="144780">
                <a:moveTo>
                  <a:pt x="1645412" y="53466"/>
                </a:moveTo>
                <a:lnTo>
                  <a:pt x="1558544" y="53720"/>
                </a:lnTo>
                <a:lnTo>
                  <a:pt x="1558671" y="82676"/>
                </a:lnTo>
                <a:lnTo>
                  <a:pt x="1645539" y="82423"/>
                </a:lnTo>
                <a:lnTo>
                  <a:pt x="1645412" y="53466"/>
                </a:lnTo>
                <a:close/>
              </a:path>
              <a:path w="6973570" h="144780">
                <a:moveTo>
                  <a:pt x="1529588" y="53848"/>
                </a:moveTo>
                <a:lnTo>
                  <a:pt x="1442720" y="54101"/>
                </a:lnTo>
                <a:lnTo>
                  <a:pt x="1442847" y="83057"/>
                </a:lnTo>
                <a:lnTo>
                  <a:pt x="1529714" y="82803"/>
                </a:lnTo>
                <a:lnTo>
                  <a:pt x="1529588" y="53848"/>
                </a:lnTo>
                <a:close/>
              </a:path>
              <a:path w="6973570" h="144780">
                <a:moveTo>
                  <a:pt x="1413764" y="54101"/>
                </a:moveTo>
                <a:lnTo>
                  <a:pt x="1326896" y="54355"/>
                </a:lnTo>
                <a:lnTo>
                  <a:pt x="1327023" y="83312"/>
                </a:lnTo>
                <a:lnTo>
                  <a:pt x="1413890" y="83057"/>
                </a:lnTo>
                <a:lnTo>
                  <a:pt x="1413764" y="54101"/>
                </a:lnTo>
                <a:close/>
              </a:path>
              <a:path w="6973570" h="144780">
                <a:moveTo>
                  <a:pt x="1297939" y="54482"/>
                </a:moveTo>
                <a:lnTo>
                  <a:pt x="1211072" y="54737"/>
                </a:lnTo>
                <a:lnTo>
                  <a:pt x="1211199" y="83692"/>
                </a:lnTo>
                <a:lnTo>
                  <a:pt x="1298067" y="83438"/>
                </a:lnTo>
                <a:lnTo>
                  <a:pt x="1297939" y="54482"/>
                </a:lnTo>
                <a:close/>
              </a:path>
              <a:path w="6973570" h="144780">
                <a:moveTo>
                  <a:pt x="1182115" y="54863"/>
                </a:moveTo>
                <a:lnTo>
                  <a:pt x="1095248" y="55117"/>
                </a:lnTo>
                <a:lnTo>
                  <a:pt x="1095375" y="84074"/>
                </a:lnTo>
                <a:lnTo>
                  <a:pt x="1182243" y="83819"/>
                </a:lnTo>
                <a:lnTo>
                  <a:pt x="1182115" y="54863"/>
                </a:lnTo>
                <a:close/>
              </a:path>
              <a:path w="6973570" h="144780">
                <a:moveTo>
                  <a:pt x="1066292" y="55117"/>
                </a:moveTo>
                <a:lnTo>
                  <a:pt x="979424" y="55372"/>
                </a:lnTo>
                <a:lnTo>
                  <a:pt x="979551" y="84327"/>
                </a:lnTo>
                <a:lnTo>
                  <a:pt x="1066419" y="84074"/>
                </a:lnTo>
                <a:lnTo>
                  <a:pt x="1066292" y="55117"/>
                </a:lnTo>
                <a:close/>
              </a:path>
              <a:path w="6973570" h="144780">
                <a:moveTo>
                  <a:pt x="950468" y="55499"/>
                </a:moveTo>
                <a:lnTo>
                  <a:pt x="863600" y="55752"/>
                </a:lnTo>
                <a:lnTo>
                  <a:pt x="863726" y="84709"/>
                </a:lnTo>
                <a:lnTo>
                  <a:pt x="950595" y="84454"/>
                </a:lnTo>
                <a:lnTo>
                  <a:pt x="950468" y="55499"/>
                </a:lnTo>
                <a:close/>
              </a:path>
              <a:path w="6973570" h="144780">
                <a:moveTo>
                  <a:pt x="834644" y="55879"/>
                </a:moveTo>
                <a:lnTo>
                  <a:pt x="747776" y="56134"/>
                </a:lnTo>
                <a:lnTo>
                  <a:pt x="747903" y="85089"/>
                </a:lnTo>
                <a:lnTo>
                  <a:pt x="834771" y="84836"/>
                </a:lnTo>
                <a:lnTo>
                  <a:pt x="834644" y="55879"/>
                </a:lnTo>
                <a:close/>
              </a:path>
              <a:path w="6973570" h="144780">
                <a:moveTo>
                  <a:pt x="718820" y="56134"/>
                </a:moveTo>
                <a:lnTo>
                  <a:pt x="631952" y="56387"/>
                </a:lnTo>
                <a:lnTo>
                  <a:pt x="632079" y="85343"/>
                </a:lnTo>
                <a:lnTo>
                  <a:pt x="718947" y="85089"/>
                </a:lnTo>
                <a:lnTo>
                  <a:pt x="718820" y="56134"/>
                </a:lnTo>
                <a:close/>
              </a:path>
              <a:path w="6973570" h="144780">
                <a:moveTo>
                  <a:pt x="602996" y="56514"/>
                </a:moveTo>
                <a:lnTo>
                  <a:pt x="516128" y="56768"/>
                </a:lnTo>
                <a:lnTo>
                  <a:pt x="516255" y="85725"/>
                </a:lnTo>
                <a:lnTo>
                  <a:pt x="603123" y="85470"/>
                </a:lnTo>
                <a:lnTo>
                  <a:pt x="602996" y="56514"/>
                </a:lnTo>
                <a:close/>
              </a:path>
              <a:path w="6973570" h="144780">
                <a:moveTo>
                  <a:pt x="487172" y="56895"/>
                </a:moveTo>
                <a:lnTo>
                  <a:pt x="400304" y="57150"/>
                </a:lnTo>
                <a:lnTo>
                  <a:pt x="400431" y="86105"/>
                </a:lnTo>
                <a:lnTo>
                  <a:pt x="487299" y="85851"/>
                </a:lnTo>
                <a:lnTo>
                  <a:pt x="487172" y="56895"/>
                </a:lnTo>
                <a:close/>
              </a:path>
              <a:path w="6973570" h="144780">
                <a:moveTo>
                  <a:pt x="371348" y="57150"/>
                </a:moveTo>
                <a:lnTo>
                  <a:pt x="284480" y="57403"/>
                </a:lnTo>
                <a:lnTo>
                  <a:pt x="284606" y="86360"/>
                </a:lnTo>
                <a:lnTo>
                  <a:pt x="371475" y="86105"/>
                </a:lnTo>
                <a:lnTo>
                  <a:pt x="371348" y="57150"/>
                </a:lnTo>
                <a:close/>
              </a:path>
              <a:path w="6973570" h="144780">
                <a:moveTo>
                  <a:pt x="255524" y="57530"/>
                </a:moveTo>
                <a:lnTo>
                  <a:pt x="168656" y="57785"/>
                </a:lnTo>
                <a:lnTo>
                  <a:pt x="168783" y="86740"/>
                </a:lnTo>
                <a:lnTo>
                  <a:pt x="255650" y="86487"/>
                </a:lnTo>
                <a:lnTo>
                  <a:pt x="255524" y="57530"/>
                </a:lnTo>
                <a:close/>
              </a:path>
              <a:path w="6973570" h="144780">
                <a:moveTo>
                  <a:pt x="144525" y="0"/>
                </a:moveTo>
                <a:lnTo>
                  <a:pt x="0" y="72770"/>
                </a:lnTo>
                <a:lnTo>
                  <a:pt x="145034" y="144779"/>
                </a:lnTo>
                <a:lnTo>
                  <a:pt x="98521" y="86994"/>
                </a:lnTo>
                <a:lnTo>
                  <a:pt x="86868" y="86994"/>
                </a:lnTo>
                <a:lnTo>
                  <a:pt x="86741" y="58038"/>
                </a:lnTo>
                <a:lnTo>
                  <a:pt x="98401" y="58011"/>
                </a:lnTo>
                <a:lnTo>
                  <a:pt x="144525" y="0"/>
                </a:lnTo>
                <a:close/>
              </a:path>
              <a:path w="6973570" h="144780">
                <a:moveTo>
                  <a:pt x="98401" y="58011"/>
                </a:moveTo>
                <a:lnTo>
                  <a:pt x="86741" y="58038"/>
                </a:lnTo>
                <a:lnTo>
                  <a:pt x="86868" y="86994"/>
                </a:lnTo>
                <a:lnTo>
                  <a:pt x="98499" y="86967"/>
                </a:lnTo>
                <a:lnTo>
                  <a:pt x="86868" y="72516"/>
                </a:lnTo>
                <a:lnTo>
                  <a:pt x="98401" y="58011"/>
                </a:lnTo>
                <a:close/>
              </a:path>
              <a:path w="6973570" h="144780">
                <a:moveTo>
                  <a:pt x="98499" y="86967"/>
                </a:moveTo>
                <a:lnTo>
                  <a:pt x="86868" y="86994"/>
                </a:lnTo>
                <a:lnTo>
                  <a:pt x="98521" y="86994"/>
                </a:lnTo>
                <a:close/>
              </a:path>
              <a:path w="6973570" h="144780">
                <a:moveTo>
                  <a:pt x="139700" y="57912"/>
                </a:moveTo>
                <a:lnTo>
                  <a:pt x="98401" y="58011"/>
                </a:lnTo>
                <a:lnTo>
                  <a:pt x="86868" y="72516"/>
                </a:lnTo>
                <a:lnTo>
                  <a:pt x="98499" y="86967"/>
                </a:lnTo>
                <a:lnTo>
                  <a:pt x="139827" y="86867"/>
                </a:lnTo>
                <a:lnTo>
                  <a:pt x="139700" y="57912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A74DB6F4-57ED-4077-9177-8A934B0E4AB1}"/>
              </a:ext>
            </a:extLst>
          </p:cNvPr>
          <p:cNvSpPr txBox="1"/>
          <p:nvPr/>
        </p:nvSpPr>
        <p:spPr>
          <a:xfrm>
            <a:off x="3079242" y="3354154"/>
            <a:ext cx="4954270" cy="4800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775"/>
              </a:lnSpc>
              <a:spcBef>
                <a:spcPts val="120"/>
              </a:spcBef>
            </a:pPr>
            <a:r>
              <a:rPr sz="1550" spc="5" dirty="0">
                <a:solidFill>
                  <a:srgbClr val="C55A11"/>
                </a:solidFill>
                <a:latin typeface="Consolas"/>
                <a:cs typeface="Consolas"/>
              </a:rPr>
              <a:t>POST </a:t>
            </a: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https://{your</a:t>
            </a:r>
            <a:r>
              <a:rPr sz="1550" spc="-25" dirty="0">
                <a:solidFill>
                  <a:srgbClr val="C55A11"/>
                </a:solidFill>
                <a:latin typeface="Consolas"/>
                <a:cs typeface="Consolas"/>
              </a:rPr>
              <a:t> </a:t>
            </a: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host}/your/webhook/service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ts val="1775"/>
              </a:lnSpc>
            </a:pP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?validationToken={randomString}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530AA09B-733D-450F-842C-8388C7C12956}"/>
              </a:ext>
            </a:extLst>
          </p:cNvPr>
          <p:cNvSpPr/>
          <p:nvPr/>
        </p:nvSpPr>
        <p:spPr>
          <a:xfrm>
            <a:off x="9671147" y="2455406"/>
            <a:ext cx="2282607" cy="19248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CFB314AD-1719-496F-B538-30B62C4AF25A}"/>
              </a:ext>
            </a:extLst>
          </p:cNvPr>
          <p:cNvSpPr txBox="1"/>
          <p:nvPr/>
        </p:nvSpPr>
        <p:spPr>
          <a:xfrm>
            <a:off x="9797033" y="2777192"/>
            <a:ext cx="68770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00"/>
              </a:spcBef>
            </a:pP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15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150" spc="5" dirty="0">
                <a:solidFill>
                  <a:srgbClr val="585858"/>
                </a:solidFill>
                <a:latin typeface="Calibri"/>
                <a:cs typeface="Calibri"/>
              </a:rPr>
              <a:t>arePo</a:t>
            </a:r>
            <a:r>
              <a:rPr sz="1150" spc="-5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t  Service</a:t>
            </a:r>
            <a:endParaRPr sz="11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446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6271-AC43-4CB2-A8A2-B5F9A23C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Subscribe to a Webhook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8BFE3-2FDA-4C5A-807A-248434D2A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571FADC-ADBC-4BBD-AFDD-A99A11C4EDA7}"/>
              </a:ext>
            </a:extLst>
          </p:cNvPr>
          <p:cNvSpPr/>
          <p:nvPr/>
        </p:nvSpPr>
        <p:spPr>
          <a:xfrm>
            <a:off x="1647444" y="2177993"/>
            <a:ext cx="8095488" cy="397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14707AB-A9A2-4A75-8F88-663E1331B17C}"/>
              </a:ext>
            </a:extLst>
          </p:cNvPr>
          <p:cNvSpPr/>
          <p:nvPr/>
        </p:nvSpPr>
        <p:spPr>
          <a:xfrm>
            <a:off x="1674114" y="2277052"/>
            <a:ext cx="7842250" cy="144780"/>
          </a:xfrm>
          <a:custGeom>
            <a:avLst/>
            <a:gdLst/>
            <a:ahLst/>
            <a:cxnLst/>
            <a:rect l="l" t="t" r="r" b="b"/>
            <a:pathLst>
              <a:path w="7842250" h="144780">
                <a:moveTo>
                  <a:pt x="86868" y="57912"/>
                </a:moveTo>
                <a:lnTo>
                  <a:pt x="0" y="57912"/>
                </a:lnTo>
                <a:lnTo>
                  <a:pt x="0" y="86867"/>
                </a:lnTo>
                <a:lnTo>
                  <a:pt x="86868" y="86867"/>
                </a:lnTo>
                <a:lnTo>
                  <a:pt x="86868" y="57912"/>
                </a:lnTo>
                <a:close/>
              </a:path>
              <a:path w="7842250" h="144780">
                <a:moveTo>
                  <a:pt x="202692" y="57912"/>
                </a:moveTo>
                <a:lnTo>
                  <a:pt x="115824" y="57912"/>
                </a:lnTo>
                <a:lnTo>
                  <a:pt x="115824" y="86867"/>
                </a:lnTo>
                <a:lnTo>
                  <a:pt x="202692" y="86867"/>
                </a:lnTo>
                <a:lnTo>
                  <a:pt x="202692" y="57912"/>
                </a:lnTo>
                <a:close/>
              </a:path>
              <a:path w="7842250" h="144780">
                <a:moveTo>
                  <a:pt x="318516" y="57912"/>
                </a:moveTo>
                <a:lnTo>
                  <a:pt x="231648" y="57912"/>
                </a:lnTo>
                <a:lnTo>
                  <a:pt x="231648" y="86867"/>
                </a:lnTo>
                <a:lnTo>
                  <a:pt x="318516" y="86867"/>
                </a:lnTo>
                <a:lnTo>
                  <a:pt x="318516" y="57912"/>
                </a:lnTo>
                <a:close/>
              </a:path>
              <a:path w="7842250" h="144780">
                <a:moveTo>
                  <a:pt x="434340" y="57912"/>
                </a:moveTo>
                <a:lnTo>
                  <a:pt x="347472" y="57912"/>
                </a:lnTo>
                <a:lnTo>
                  <a:pt x="347472" y="86867"/>
                </a:lnTo>
                <a:lnTo>
                  <a:pt x="434340" y="86867"/>
                </a:lnTo>
                <a:lnTo>
                  <a:pt x="434340" y="57912"/>
                </a:lnTo>
                <a:close/>
              </a:path>
              <a:path w="7842250" h="144780">
                <a:moveTo>
                  <a:pt x="550163" y="57912"/>
                </a:moveTo>
                <a:lnTo>
                  <a:pt x="463296" y="57912"/>
                </a:lnTo>
                <a:lnTo>
                  <a:pt x="463296" y="86867"/>
                </a:lnTo>
                <a:lnTo>
                  <a:pt x="550163" y="86867"/>
                </a:lnTo>
                <a:lnTo>
                  <a:pt x="550163" y="57912"/>
                </a:lnTo>
                <a:close/>
              </a:path>
              <a:path w="7842250" h="144780">
                <a:moveTo>
                  <a:pt x="665988" y="57912"/>
                </a:moveTo>
                <a:lnTo>
                  <a:pt x="579119" y="57912"/>
                </a:lnTo>
                <a:lnTo>
                  <a:pt x="579119" y="86867"/>
                </a:lnTo>
                <a:lnTo>
                  <a:pt x="665988" y="86867"/>
                </a:lnTo>
                <a:lnTo>
                  <a:pt x="665988" y="57912"/>
                </a:lnTo>
                <a:close/>
              </a:path>
              <a:path w="7842250" h="144780">
                <a:moveTo>
                  <a:pt x="781812" y="57912"/>
                </a:moveTo>
                <a:lnTo>
                  <a:pt x="694944" y="57912"/>
                </a:lnTo>
                <a:lnTo>
                  <a:pt x="694944" y="86867"/>
                </a:lnTo>
                <a:lnTo>
                  <a:pt x="781812" y="86867"/>
                </a:lnTo>
                <a:lnTo>
                  <a:pt x="781812" y="57912"/>
                </a:lnTo>
                <a:close/>
              </a:path>
              <a:path w="7842250" h="144780">
                <a:moveTo>
                  <a:pt x="897636" y="57912"/>
                </a:moveTo>
                <a:lnTo>
                  <a:pt x="810768" y="57912"/>
                </a:lnTo>
                <a:lnTo>
                  <a:pt x="810768" y="86867"/>
                </a:lnTo>
                <a:lnTo>
                  <a:pt x="897636" y="86867"/>
                </a:lnTo>
                <a:lnTo>
                  <a:pt x="897636" y="57912"/>
                </a:lnTo>
                <a:close/>
              </a:path>
              <a:path w="7842250" h="144780">
                <a:moveTo>
                  <a:pt x="1013460" y="57912"/>
                </a:moveTo>
                <a:lnTo>
                  <a:pt x="926592" y="57912"/>
                </a:lnTo>
                <a:lnTo>
                  <a:pt x="926592" y="86867"/>
                </a:lnTo>
                <a:lnTo>
                  <a:pt x="1013460" y="86867"/>
                </a:lnTo>
                <a:lnTo>
                  <a:pt x="1013460" y="57912"/>
                </a:lnTo>
                <a:close/>
              </a:path>
              <a:path w="7842250" h="144780">
                <a:moveTo>
                  <a:pt x="1129284" y="57912"/>
                </a:moveTo>
                <a:lnTo>
                  <a:pt x="1042416" y="57912"/>
                </a:lnTo>
                <a:lnTo>
                  <a:pt x="1042416" y="86867"/>
                </a:lnTo>
                <a:lnTo>
                  <a:pt x="1129284" y="86867"/>
                </a:lnTo>
                <a:lnTo>
                  <a:pt x="1129284" y="57912"/>
                </a:lnTo>
                <a:close/>
              </a:path>
              <a:path w="7842250" h="144780">
                <a:moveTo>
                  <a:pt x="1245108" y="57912"/>
                </a:moveTo>
                <a:lnTo>
                  <a:pt x="1158240" y="57912"/>
                </a:lnTo>
                <a:lnTo>
                  <a:pt x="1158240" y="86867"/>
                </a:lnTo>
                <a:lnTo>
                  <a:pt x="1245108" y="86867"/>
                </a:lnTo>
                <a:lnTo>
                  <a:pt x="1245108" y="57912"/>
                </a:lnTo>
                <a:close/>
              </a:path>
              <a:path w="7842250" h="144780">
                <a:moveTo>
                  <a:pt x="1360932" y="57912"/>
                </a:moveTo>
                <a:lnTo>
                  <a:pt x="1274064" y="57912"/>
                </a:lnTo>
                <a:lnTo>
                  <a:pt x="1274064" y="86867"/>
                </a:lnTo>
                <a:lnTo>
                  <a:pt x="1360932" y="86867"/>
                </a:lnTo>
                <a:lnTo>
                  <a:pt x="1360932" y="57912"/>
                </a:lnTo>
                <a:close/>
              </a:path>
              <a:path w="7842250" h="144780">
                <a:moveTo>
                  <a:pt x="1476756" y="57912"/>
                </a:moveTo>
                <a:lnTo>
                  <a:pt x="1389888" y="57912"/>
                </a:lnTo>
                <a:lnTo>
                  <a:pt x="1389888" y="86867"/>
                </a:lnTo>
                <a:lnTo>
                  <a:pt x="1476756" y="86867"/>
                </a:lnTo>
                <a:lnTo>
                  <a:pt x="1476756" y="57912"/>
                </a:lnTo>
                <a:close/>
              </a:path>
              <a:path w="7842250" h="144780">
                <a:moveTo>
                  <a:pt x="1592580" y="57912"/>
                </a:moveTo>
                <a:lnTo>
                  <a:pt x="1505712" y="57912"/>
                </a:lnTo>
                <a:lnTo>
                  <a:pt x="1505712" y="86867"/>
                </a:lnTo>
                <a:lnTo>
                  <a:pt x="1592580" y="86867"/>
                </a:lnTo>
                <a:lnTo>
                  <a:pt x="1592580" y="57912"/>
                </a:lnTo>
                <a:close/>
              </a:path>
              <a:path w="7842250" h="144780">
                <a:moveTo>
                  <a:pt x="1708403" y="57912"/>
                </a:moveTo>
                <a:lnTo>
                  <a:pt x="1621536" y="57912"/>
                </a:lnTo>
                <a:lnTo>
                  <a:pt x="1621536" y="86867"/>
                </a:lnTo>
                <a:lnTo>
                  <a:pt x="1708403" y="86867"/>
                </a:lnTo>
                <a:lnTo>
                  <a:pt x="1708403" y="57912"/>
                </a:lnTo>
                <a:close/>
              </a:path>
              <a:path w="7842250" h="144780">
                <a:moveTo>
                  <a:pt x="1824227" y="57912"/>
                </a:moveTo>
                <a:lnTo>
                  <a:pt x="1737360" y="57912"/>
                </a:lnTo>
                <a:lnTo>
                  <a:pt x="1737360" y="86867"/>
                </a:lnTo>
                <a:lnTo>
                  <a:pt x="1824227" y="86867"/>
                </a:lnTo>
                <a:lnTo>
                  <a:pt x="1824227" y="57912"/>
                </a:lnTo>
                <a:close/>
              </a:path>
              <a:path w="7842250" h="144780">
                <a:moveTo>
                  <a:pt x="1940052" y="57912"/>
                </a:moveTo>
                <a:lnTo>
                  <a:pt x="1853184" y="57912"/>
                </a:lnTo>
                <a:lnTo>
                  <a:pt x="1853184" y="86867"/>
                </a:lnTo>
                <a:lnTo>
                  <a:pt x="1940052" y="86867"/>
                </a:lnTo>
                <a:lnTo>
                  <a:pt x="1940052" y="57912"/>
                </a:lnTo>
                <a:close/>
              </a:path>
              <a:path w="7842250" h="144780">
                <a:moveTo>
                  <a:pt x="2055876" y="57912"/>
                </a:moveTo>
                <a:lnTo>
                  <a:pt x="1969008" y="57912"/>
                </a:lnTo>
                <a:lnTo>
                  <a:pt x="1969008" y="86867"/>
                </a:lnTo>
                <a:lnTo>
                  <a:pt x="2055876" y="86867"/>
                </a:lnTo>
                <a:lnTo>
                  <a:pt x="2055876" y="57912"/>
                </a:lnTo>
                <a:close/>
              </a:path>
              <a:path w="7842250" h="144780">
                <a:moveTo>
                  <a:pt x="2171700" y="57912"/>
                </a:moveTo>
                <a:lnTo>
                  <a:pt x="2084832" y="57912"/>
                </a:lnTo>
                <a:lnTo>
                  <a:pt x="2084832" y="86867"/>
                </a:lnTo>
                <a:lnTo>
                  <a:pt x="2171700" y="86867"/>
                </a:lnTo>
                <a:lnTo>
                  <a:pt x="2171700" y="57912"/>
                </a:lnTo>
                <a:close/>
              </a:path>
              <a:path w="7842250" h="144780">
                <a:moveTo>
                  <a:pt x="2287524" y="57912"/>
                </a:moveTo>
                <a:lnTo>
                  <a:pt x="2200656" y="57912"/>
                </a:lnTo>
                <a:lnTo>
                  <a:pt x="2200656" y="86867"/>
                </a:lnTo>
                <a:lnTo>
                  <a:pt x="2287524" y="86867"/>
                </a:lnTo>
                <a:lnTo>
                  <a:pt x="2287524" y="57912"/>
                </a:lnTo>
                <a:close/>
              </a:path>
              <a:path w="7842250" h="144780">
                <a:moveTo>
                  <a:pt x="2403348" y="57912"/>
                </a:moveTo>
                <a:lnTo>
                  <a:pt x="2316480" y="57912"/>
                </a:lnTo>
                <a:lnTo>
                  <a:pt x="2316480" y="86867"/>
                </a:lnTo>
                <a:lnTo>
                  <a:pt x="2403348" y="86867"/>
                </a:lnTo>
                <a:lnTo>
                  <a:pt x="2403348" y="57912"/>
                </a:lnTo>
                <a:close/>
              </a:path>
              <a:path w="7842250" h="144780">
                <a:moveTo>
                  <a:pt x="2519172" y="57912"/>
                </a:moveTo>
                <a:lnTo>
                  <a:pt x="2432304" y="57912"/>
                </a:lnTo>
                <a:lnTo>
                  <a:pt x="2432304" y="86867"/>
                </a:lnTo>
                <a:lnTo>
                  <a:pt x="2519172" y="86867"/>
                </a:lnTo>
                <a:lnTo>
                  <a:pt x="2519172" y="57912"/>
                </a:lnTo>
                <a:close/>
              </a:path>
              <a:path w="7842250" h="144780">
                <a:moveTo>
                  <a:pt x="2634996" y="57912"/>
                </a:moveTo>
                <a:lnTo>
                  <a:pt x="2548128" y="57912"/>
                </a:lnTo>
                <a:lnTo>
                  <a:pt x="2548128" y="86867"/>
                </a:lnTo>
                <a:lnTo>
                  <a:pt x="2634996" y="86867"/>
                </a:lnTo>
                <a:lnTo>
                  <a:pt x="2634996" y="57912"/>
                </a:lnTo>
                <a:close/>
              </a:path>
              <a:path w="7842250" h="144780">
                <a:moveTo>
                  <a:pt x="2750820" y="57912"/>
                </a:moveTo>
                <a:lnTo>
                  <a:pt x="2663952" y="57912"/>
                </a:lnTo>
                <a:lnTo>
                  <a:pt x="2663952" y="86867"/>
                </a:lnTo>
                <a:lnTo>
                  <a:pt x="2750820" y="86867"/>
                </a:lnTo>
                <a:lnTo>
                  <a:pt x="2750820" y="57912"/>
                </a:lnTo>
                <a:close/>
              </a:path>
              <a:path w="7842250" h="144780">
                <a:moveTo>
                  <a:pt x="2866644" y="57912"/>
                </a:moveTo>
                <a:lnTo>
                  <a:pt x="2779776" y="57912"/>
                </a:lnTo>
                <a:lnTo>
                  <a:pt x="2779776" y="86867"/>
                </a:lnTo>
                <a:lnTo>
                  <a:pt x="2866644" y="86867"/>
                </a:lnTo>
                <a:lnTo>
                  <a:pt x="2866644" y="57912"/>
                </a:lnTo>
                <a:close/>
              </a:path>
              <a:path w="7842250" h="144780">
                <a:moveTo>
                  <a:pt x="2982468" y="57912"/>
                </a:moveTo>
                <a:lnTo>
                  <a:pt x="2895600" y="57912"/>
                </a:lnTo>
                <a:lnTo>
                  <a:pt x="2895600" y="86867"/>
                </a:lnTo>
                <a:lnTo>
                  <a:pt x="2982468" y="86867"/>
                </a:lnTo>
                <a:lnTo>
                  <a:pt x="2982468" y="57912"/>
                </a:lnTo>
                <a:close/>
              </a:path>
              <a:path w="7842250" h="144780">
                <a:moveTo>
                  <a:pt x="3098291" y="57912"/>
                </a:moveTo>
                <a:lnTo>
                  <a:pt x="3011424" y="57912"/>
                </a:lnTo>
                <a:lnTo>
                  <a:pt x="3011424" y="86867"/>
                </a:lnTo>
                <a:lnTo>
                  <a:pt x="3098291" y="86867"/>
                </a:lnTo>
                <a:lnTo>
                  <a:pt x="3098291" y="57912"/>
                </a:lnTo>
                <a:close/>
              </a:path>
              <a:path w="7842250" h="144780">
                <a:moveTo>
                  <a:pt x="3214116" y="57912"/>
                </a:moveTo>
                <a:lnTo>
                  <a:pt x="3127248" y="57912"/>
                </a:lnTo>
                <a:lnTo>
                  <a:pt x="3127248" y="86867"/>
                </a:lnTo>
                <a:lnTo>
                  <a:pt x="3214116" y="86867"/>
                </a:lnTo>
                <a:lnTo>
                  <a:pt x="3214116" y="57912"/>
                </a:lnTo>
                <a:close/>
              </a:path>
              <a:path w="7842250" h="144780">
                <a:moveTo>
                  <a:pt x="3329940" y="57912"/>
                </a:moveTo>
                <a:lnTo>
                  <a:pt x="3243072" y="57912"/>
                </a:lnTo>
                <a:lnTo>
                  <a:pt x="3243072" y="86867"/>
                </a:lnTo>
                <a:lnTo>
                  <a:pt x="3329940" y="86867"/>
                </a:lnTo>
                <a:lnTo>
                  <a:pt x="3329940" y="57912"/>
                </a:lnTo>
                <a:close/>
              </a:path>
              <a:path w="7842250" h="144780">
                <a:moveTo>
                  <a:pt x="3445764" y="57912"/>
                </a:moveTo>
                <a:lnTo>
                  <a:pt x="3358896" y="57912"/>
                </a:lnTo>
                <a:lnTo>
                  <a:pt x="3358896" y="86867"/>
                </a:lnTo>
                <a:lnTo>
                  <a:pt x="3445764" y="86867"/>
                </a:lnTo>
                <a:lnTo>
                  <a:pt x="3445764" y="57912"/>
                </a:lnTo>
                <a:close/>
              </a:path>
              <a:path w="7842250" h="144780">
                <a:moveTo>
                  <a:pt x="3561588" y="57912"/>
                </a:moveTo>
                <a:lnTo>
                  <a:pt x="3474720" y="57912"/>
                </a:lnTo>
                <a:lnTo>
                  <a:pt x="3474720" y="86867"/>
                </a:lnTo>
                <a:lnTo>
                  <a:pt x="3561588" y="86867"/>
                </a:lnTo>
                <a:lnTo>
                  <a:pt x="3561588" y="57912"/>
                </a:lnTo>
                <a:close/>
              </a:path>
              <a:path w="7842250" h="144780">
                <a:moveTo>
                  <a:pt x="3677412" y="57912"/>
                </a:moveTo>
                <a:lnTo>
                  <a:pt x="3590544" y="57912"/>
                </a:lnTo>
                <a:lnTo>
                  <a:pt x="3590544" y="86867"/>
                </a:lnTo>
                <a:lnTo>
                  <a:pt x="3677412" y="86867"/>
                </a:lnTo>
                <a:lnTo>
                  <a:pt x="3677412" y="57912"/>
                </a:lnTo>
                <a:close/>
              </a:path>
              <a:path w="7842250" h="144780">
                <a:moveTo>
                  <a:pt x="3793236" y="57912"/>
                </a:moveTo>
                <a:lnTo>
                  <a:pt x="3706368" y="57912"/>
                </a:lnTo>
                <a:lnTo>
                  <a:pt x="3706368" y="86867"/>
                </a:lnTo>
                <a:lnTo>
                  <a:pt x="3793236" y="86867"/>
                </a:lnTo>
                <a:lnTo>
                  <a:pt x="3793236" y="57912"/>
                </a:lnTo>
                <a:close/>
              </a:path>
              <a:path w="7842250" h="144780">
                <a:moveTo>
                  <a:pt x="3909060" y="57912"/>
                </a:moveTo>
                <a:lnTo>
                  <a:pt x="3822191" y="57912"/>
                </a:lnTo>
                <a:lnTo>
                  <a:pt x="3822191" y="86867"/>
                </a:lnTo>
                <a:lnTo>
                  <a:pt x="3909060" y="86867"/>
                </a:lnTo>
                <a:lnTo>
                  <a:pt x="3909060" y="57912"/>
                </a:lnTo>
                <a:close/>
              </a:path>
              <a:path w="7842250" h="144780">
                <a:moveTo>
                  <a:pt x="4024884" y="57912"/>
                </a:moveTo>
                <a:lnTo>
                  <a:pt x="3938016" y="57912"/>
                </a:lnTo>
                <a:lnTo>
                  <a:pt x="3938016" y="86867"/>
                </a:lnTo>
                <a:lnTo>
                  <a:pt x="4024884" y="86867"/>
                </a:lnTo>
                <a:lnTo>
                  <a:pt x="4024884" y="57912"/>
                </a:lnTo>
                <a:close/>
              </a:path>
              <a:path w="7842250" h="144780">
                <a:moveTo>
                  <a:pt x="4140708" y="57912"/>
                </a:moveTo>
                <a:lnTo>
                  <a:pt x="4053840" y="57912"/>
                </a:lnTo>
                <a:lnTo>
                  <a:pt x="4053840" y="86867"/>
                </a:lnTo>
                <a:lnTo>
                  <a:pt x="4140708" y="86867"/>
                </a:lnTo>
                <a:lnTo>
                  <a:pt x="4140708" y="57912"/>
                </a:lnTo>
                <a:close/>
              </a:path>
              <a:path w="7842250" h="144780">
                <a:moveTo>
                  <a:pt x="4256532" y="57912"/>
                </a:moveTo>
                <a:lnTo>
                  <a:pt x="4169664" y="57912"/>
                </a:lnTo>
                <a:lnTo>
                  <a:pt x="4169664" y="86867"/>
                </a:lnTo>
                <a:lnTo>
                  <a:pt x="4256532" y="86867"/>
                </a:lnTo>
                <a:lnTo>
                  <a:pt x="4256532" y="57912"/>
                </a:lnTo>
                <a:close/>
              </a:path>
              <a:path w="7842250" h="144780">
                <a:moveTo>
                  <a:pt x="4372356" y="57912"/>
                </a:moveTo>
                <a:lnTo>
                  <a:pt x="4285488" y="57912"/>
                </a:lnTo>
                <a:lnTo>
                  <a:pt x="4285488" y="86867"/>
                </a:lnTo>
                <a:lnTo>
                  <a:pt x="4372356" y="86867"/>
                </a:lnTo>
                <a:lnTo>
                  <a:pt x="4372356" y="57912"/>
                </a:lnTo>
                <a:close/>
              </a:path>
              <a:path w="7842250" h="144780">
                <a:moveTo>
                  <a:pt x="4488180" y="57912"/>
                </a:moveTo>
                <a:lnTo>
                  <a:pt x="4401312" y="57912"/>
                </a:lnTo>
                <a:lnTo>
                  <a:pt x="4401312" y="86867"/>
                </a:lnTo>
                <a:lnTo>
                  <a:pt x="4488180" y="86867"/>
                </a:lnTo>
                <a:lnTo>
                  <a:pt x="4488180" y="57912"/>
                </a:lnTo>
                <a:close/>
              </a:path>
              <a:path w="7842250" h="144780">
                <a:moveTo>
                  <a:pt x="4604004" y="57912"/>
                </a:moveTo>
                <a:lnTo>
                  <a:pt x="4517136" y="57912"/>
                </a:lnTo>
                <a:lnTo>
                  <a:pt x="4517136" y="86867"/>
                </a:lnTo>
                <a:lnTo>
                  <a:pt x="4604004" y="86867"/>
                </a:lnTo>
                <a:lnTo>
                  <a:pt x="4604004" y="57912"/>
                </a:lnTo>
                <a:close/>
              </a:path>
              <a:path w="7842250" h="144780">
                <a:moveTo>
                  <a:pt x="4719828" y="57912"/>
                </a:moveTo>
                <a:lnTo>
                  <a:pt x="4632960" y="57912"/>
                </a:lnTo>
                <a:lnTo>
                  <a:pt x="4632960" y="86867"/>
                </a:lnTo>
                <a:lnTo>
                  <a:pt x="4719828" y="86867"/>
                </a:lnTo>
                <a:lnTo>
                  <a:pt x="4719828" y="57912"/>
                </a:lnTo>
                <a:close/>
              </a:path>
              <a:path w="7842250" h="144780">
                <a:moveTo>
                  <a:pt x="4835652" y="57912"/>
                </a:moveTo>
                <a:lnTo>
                  <a:pt x="4748784" y="57912"/>
                </a:lnTo>
                <a:lnTo>
                  <a:pt x="4748784" y="86867"/>
                </a:lnTo>
                <a:lnTo>
                  <a:pt x="4835652" y="86867"/>
                </a:lnTo>
                <a:lnTo>
                  <a:pt x="4835652" y="57912"/>
                </a:lnTo>
                <a:close/>
              </a:path>
              <a:path w="7842250" h="144780">
                <a:moveTo>
                  <a:pt x="4951476" y="57912"/>
                </a:moveTo>
                <a:lnTo>
                  <a:pt x="4864608" y="57912"/>
                </a:lnTo>
                <a:lnTo>
                  <a:pt x="4864608" y="86867"/>
                </a:lnTo>
                <a:lnTo>
                  <a:pt x="4951476" y="86867"/>
                </a:lnTo>
                <a:lnTo>
                  <a:pt x="4951476" y="57912"/>
                </a:lnTo>
                <a:close/>
              </a:path>
              <a:path w="7842250" h="144780">
                <a:moveTo>
                  <a:pt x="5067300" y="57912"/>
                </a:moveTo>
                <a:lnTo>
                  <a:pt x="4980432" y="57912"/>
                </a:lnTo>
                <a:lnTo>
                  <a:pt x="4980432" y="86867"/>
                </a:lnTo>
                <a:lnTo>
                  <a:pt x="5067300" y="86867"/>
                </a:lnTo>
                <a:lnTo>
                  <a:pt x="5067300" y="57912"/>
                </a:lnTo>
                <a:close/>
              </a:path>
              <a:path w="7842250" h="144780">
                <a:moveTo>
                  <a:pt x="5183124" y="57912"/>
                </a:moveTo>
                <a:lnTo>
                  <a:pt x="5096256" y="57912"/>
                </a:lnTo>
                <a:lnTo>
                  <a:pt x="5096256" y="86867"/>
                </a:lnTo>
                <a:lnTo>
                  <a:pt x="5183124" y="86867"/>
                </a:lnTo>
                <a:lnTo>
                  <a:pt x="5183124" y="57912"/>
                </a:lnTo>
                <a:close/>
              </a:path>
              <a:path w="7842250" h="144780">
                <a:moveTo>
                  <a:pt x="5298947" y="57912"/>
                </a:moveTo>
                <a:lnTo>
                  <a:pt x="5212080" y="57912"/>
                </a:lnTo>
                <a:lnTo>
                  <a:pt x="5212080" y="86867"/>
                </a:lnTo>
                <a:lnTo>
                  <a:pt x="5298947" y="86867"/>
                </a:lnTo>
                <a:lnTo>
                  <a:pt x="5298947" y="57912"/>
                </a:lnTo>
                <a:close/>
              </a:path>
              <a:path w="7842250" h="144780">
                <a:moveTo>
                  <a:pt x="5414771" y="57912"/>
                </a:moveTo>
                <a:lnTo>
                  <a:pt x="5327904" y="57912"/>
                </a:lnTo>
                <a:lnTo>
                  <a:pt x="5327904" y="86867"/>
                </a:lnTo>
                <a:lnTo>
                  <a:pt x="5414771" y="86867"/>
                </a:lnTo>
                <a:lnTo>
                  <a:pt x="5414771" y="57912"/>
                </a:lnTo>
                <a:close/>
              </a:path>
              <a:path w="7842250" h="144780">
                <a:moveTo>
                  <a:pt x="5530595" y="57912"/>
                </a:moveTo>
                <a:lnTo>
                  <a:pt x="5443728" y="57912"/>
                </a:lnTo>
                <a:lnTo>
                  <a:pt x="5443728" y="86867"/>
                </a:lnTo>
                <a:lnTo>
                  <a:pt x="5530595" y="86867"/>
                </a:lnTo>
                <a:lnTo>
                  <a:pt x="5530595" y="57912"/>
                </a:lnTo>
                <a:close/>
              </a:path>
              <a:path w="7842250" h="144780">
                <a:moveTo>
                  <a:pt x="5646420" y="57912"/>
                </a:moveTo>
                <a:lnTo>
                  <a:pt x="5559552" y="57912"/>
                </a:lnTo>
                <a:lnTo>
                  <a:pt x="5559552" y="86867"/>
                </a:lnTo>
                <a:lnTo>
                  <a:pt x="5646420" y="86867"/>
                </a:lnTo>
                <a:lnTo>
                  <a:pt x="5646420" y="57912"/>
                </a:lnTo>
                <a:close/>
              </a:path>
              <a:path w="7842250" h="144780">
                <a:moveTo>
                  <a:pt x="5762244" y="57912"/>
                </a:moveTo>
                <a:lnTo>
                  <a:pt x="5675376" y="57912"/>
                </a:lnTo>
                <a:lnTo>
                  <a:pt x="5675376" y="86867"/>
                </a:lnTo>
                <a:lnTo>
                  <a:pt x="5762244" y="86867"/>
                </a:lnTo>
                <a:lnTo>
                  <a:pt x="5762244" y="57912"/>
                </a:lnTo>
                <a:close/>
              </a:path>
              <a:path w="7842250" h="144780">
                <a:moveTo>
                  <a:pt x="5878068" y="57912"/>
                </a:moveTo>
                <a:lnTo>
                  <a:pt x="5791200" y="57912"/>
                </a:lnTo>
                <a:lnTo>
                  <a:pt x="5791200" y="86867"/>
                </a:lnTo>
                <a:lnTo>
                  <a:pt x="5878068" y="86867"/>
                </a:lnTo>
                <a:lnTo>
                  <a:pt x="5878068" y="57912"/>
                </a:lnTo>
                <a:close/>
              </a:path>
              <a:path w="7842250" h="144780">
                <a:moveTo>
                  <a:pt x="5993892" y="57912"/>
                </a:moveTo>
                <a:lnTo>
                  <a:pt x="5907024" y="57912"/>
                </a:lnTo>
                <a:lnTo>
                  <a:pt x="5907024" y="86867"/>
                </a:lnTo>
                <a:lnTo>
                  <a:pt x="5993892" y="86867"/>
                </a:lnTo>
                <a:lnTo>
                  <a:pt x="5993892" y="57912"/>
                </a:lnTo>
                <a:close/>
              </a:path>
              <a:path w="7842250" h="144780">
                <a:moveTo>
                  <a:pt x="6109716" y="57912"/>
                </a:moveTo>
                <a:lnTo>
                  <a:pt x="6022847" y="57912"/>
                </a:lnTo>
                <a:lnTo>
                  <a:pt x="6022847" y="86867"/>
                </a:lnTo>
                <a:lnTo>
                  <a:pt x="6109716" y="86867"/>
                </a:lnTo>
                <a:lnTo>
                  <a:pt x="6109716" y="57912"/>
                </a:lnTo>
                <a:close/>
              </a:path>
              <a:path w="7842250" h="144780">
                <a:moveTo>
                  <a:pt x="6225540" y="57912"/>
                </a:moveTo>
                <a:lnTo>
                  <a:pt x="6138671" y="57912"/>
                </a:lnTo>
                <a:lnTo>
                  <a:pt x="6138671" y="86867"/>
                </a:lnTo>
                <a:lnTo>
                  <a:pt x="6225540" y="86867"/>
                </a:lnTo>
                <a:lnTo>
                  <a:pt x="6225540" y="57912"/>
                </a:lnTo>
                <a:close/>
              </a:path>
              <a:path w="7842250" h="144780">
                <a:moveTo>
                  <a:pt x="6341364" y="57912"/>
                </a:moveTo>
                <a:lnTo>
                  <a:pt x="6254495" y="57912"/>
                </a:lnTo>
                <a:lnTo>
                  <a:pt x="6254495" y="86867"/>
                </a:lnTo>
                <a:lnTo>
                  <a:pt x="6341364" y="86867"/>
                </a:lnTo>
                <a:lnTo>
                  <a:pt x="6341364" y="57912"/>
                </a:lnTo>
                <a:close/>
              </a:path>
              <a:path w="7842250" h="144780">
                <a:moveTo>
                  <a:pt x="6457188" y="57912"/>
                </a:moveTo>
                <a:lnTo>
                  <a:pt x="6370320" y="57912"/>
                </a:lnTo>
                <a:lnTo>
                  <a:pt x="6370320" y="86867"/>
                </a:lnTo>
                <a:lnTo>
                  <a:pt x="6457188" y="86867"/>
                </a:lnTo>
                <a:lnTo>
                  <a:pt x="6457188" y="57912"/>
                </a:lnTo>
                <a:close/>
              </a:path>
              <a:path w="7842250" h="144780">
                <a:moveTo>
                  <a:pt x="6573011" y="57912"/>
                </a:moveTo>
                <a:lnTo>
                  <a:pt x="6486144" y="57912"/>
                </a:lnTo>
                <a:lnTo>
                  <a:pt x="6486144" y="86867"/>
                </a:lnTo>
                <a:lnTo>
                  <a:pt x="6573011" y="86867"/>
                </a:lnTo>
                <a:lnTo>
                  <a:pt x="6573011" y="57912"/>
                </a:lnTo>
                <a:close/>
              </a:path>
              <a:path w="7842250" h="144780">
                <a:moveTo>
                  <a:pt x="6688836" y="57912"/>
                </a:moveTo>
                <a:lnTo>
                  <a:pt x="6601967" y="57912"/>
                </a:lnTo>
                <a:lnTo>
                  <a:pt x="6601967" y="86867"/>
                </a:lnTo>
                <a:lnTo>
                  <a:pt x="6688836" y="86867"/>
                </a:lnTo>
                <a:lnTo>
                  <a:pt x="6688836" y="57912"/>
                </a:lnTo>
                <a:close/>
              </a:path>
              <a:path w="7842250" h="144780">
                <a:moveTo>
                  <a:pt x="6804659" y="57912"/>
                </a:moveTo>
                <a:lnTo>
                  <a:pt x="6717792" y="57912"/>
                </a:lnTo>
                <a:lnTo>
                  <a:pt x="6717792" y="86867"/>
                </a:lnTo>
                <a:lnTo>
                  <a:pt x="6804659" y="86867"/>
                </a:lnTo>
                <a:lnTo>
                  <a:pt x="6804659" y="57912"/>
                </a:lnTo>
                <a:close/>
              </a:path>
              <a:path w="7842250" h="144780">
                <a:moveTo>
                  <a:pt x="6920484" y="57912"/>
                </a:moveTo>
                <a:lnTo>
                  <a:pt x="6833615" y="57912"/>
                </a:lnTo>
                <a:lnTo>
                  <a:pt x="6833615" y="86867"/>
                </a:lnTo>
                <a:lnTo>
                  <a:pt x="6920484" y="86867"/>
                </a:lnTo>
                <a:lnTo>
                  <a:pt x="6920484" y="57912"/>
                </a:lnTo>
                <a:close/>
              </a:path>
              <a:path w="7842250" h="144780">
                <a:moveTo>
                  <a:pt x="7036308" y="57912"/>
                </a:moveTo>
                <a:lnTo>
                  <a:pt x="6949440" y="57912"/>
                </a:lnTo>
                <a:lnTo>
                  <a:pt x="6949440" y="86867"/>
                </a:lnTo>
                <a:lnTo>
                  <a:pt x="7036308" y="86867"/>
                </a:lnTo>
                <a:lnTo>
                  <a:pt x="7036308" y="57912"/>
                </a:lnTo>
                <a:close/>
              </a:path>
              <a:path w="7842250" h="144780">
                <a:moveTo>
                  <a:pt x="7152132" y="57912"/>
                </a:moveTo>
                <a:lnTo>
                  <a:pt x="7065263" y="57912"/>
                </a:lnTo>
                <a:lnTo>
                  <a:pt x="7065263" y="86867"/>
                </a:lnTo>
                <a:lnTo>
                  <a:pt x="7152132" y="86867"/>
                </a:lnTo>
                <a:lnTo>
                  <a:pt x="7152132" y="57912"/>
                </a:lnTo>
                <a:close/>
              </a:path>
              <a:path w="7842250" h="144780">
                <a:moveTo>
                  <a:pt x="7267956" y="57912"/>
                </a:moveTo>
                <a:lnTo>
                  <a:pt x="7181088" y="57912"/>
                </a:lnTo>
                <a:lnTo>
                  <a:pt x="7181088" y="86867"/>
                </a:lnTo>
                <a:lnTo>
                  <a:pt x="7267956" y="86867"/>
                </a:lnTo>
                <a:lnTo>
                  <a:pt x="7267956" y="57912"/>
                </a:lnTo>
                <a:close/>
              </a:path>
              <a:path w="7842250" h="144780">
                <a:moveTo>
                  <a:pt x="7383780" y="57912"/>
                </a:moveTo>
                <a:lnTo>
                  <a:pt x="7296911" y="57912"/>
                </a:lnTo>
                <a:lnTo>
                  <a:pt x="7296911" y="86867"/>
                </a:lnTo>
                <a:lnTo>
                  <a:pt x="7383780" y="86867"/>
                </a:lnTo>
                <a:lnTo>
                  <a:pt x="7383780" y="57912"/>
                </a:lnTo>
                <a:close/>
              </a:path>
              <a:path w="7842250" h="144780">
                <a:moveTo>
                  <a:pt x="7499604" y="57912"/>
                </a:moveTo>
                <a:lnTo>
                  <a:pt x="7412736" y="57912"/>
                </a:lnTo>
                <a:lnTo>
                  <a:pt x="7412736" y="86867"/>
                </a:lnTo>
                <a:lnTo>
                  <a:pt x="7499604" y="86867"/>
                </a:lnTo>
                <a:lnTo>
                  <a:pt x="7499604" y="57912"/>
                </a:lnTo>
                <a:close/>
              </a:path>
              <a:path w="7842250" h="144780">
                <a:moveTo>
                  <a:pt x="7615428" y="57912"/>
                </a:moveTo>
                <a:lnTo>
                  <a:pt x="7528559" y="57912"/>
                </a:lnTo>
                <a:lnTo>
                  <a:pt x="7528559" y="86867"/>
                </a:lnTo>
                <a:lnTo>
                  <a:pt x="7615428" y="86867"/>
                </a:lnTo>
                <a:lnTo>
                  <a:pt x="7615428" y="57912"/>
                </a:lnTo>
                <a:close/>
              </a:path>
              <a:path w="7842250" h="144780">
                <a:moveTo>
                  <a:pt x="7697342" y="0"/>
                </a:moveTo>
                <a:lnTo>
                  <a:pt x="7755255" y="72389"/>
                </a:lnTo>
                <a:lnTo>
                  <a:pt x="7697342" y="144779"/>
                </a:lnTo>
                <a:lnTo>
                  <a:pt x="7842123" y="72389"/>
                </a:lnTo>
                <a:lnTo>
                  <a:pt x="7697342" y="0"/>
                </a:lnTo>
                <a:close/>
              </a:path>
              <a:path w="7842250" h="144780">
                <a:moveTo>
                  <a:pt x="7731252" y="57912"/>
                </a:moveTo>
                <a:lnTo>
                  <a:pt x="7644384" y="57912"/>
                </a:lnTo>
                <a:lnTo>
                  <a:pt x="7644384" y="86867"/>
                </a:lnTo>
                <a:lnTo>
                  <a:pt x="7731252" y="86867"/>
                </a:lnTo>
                <a:lnTo>
                  <a:pt x="7731252" y="5791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0BA3A50-C314-4B29-B59B-892F1A4523F6}"/>
              </a:ext>
            </a:extLst>
          </p:cNvPr>
          <p:cNvSpPr/>
          <p:nvPr/>
        </p:nvSpPr>
        <p:spPr>
          <a:xfrm>
            <a:off x="511716" y="1985632"/>
            <a:ext cx="427355" cy="325755"/>
          </a:xfrm>
          <a:custGeom>
            <a:avLst/>
            <a:gdLst/>
            <a:ahLst/>
            <a:cxnLst/>
            <a:rect l="l" t="t" r="r" b="b"/>
            <a:pathLst>
              <a:path w="427355" h="325755">
                <a:moveTo>
                  <a:pt x="403261" y="0"/>
                </a:moveTo>
                <a:lnTo>
                  <a:pt x="24075" y="0"/>
                </a:lnTo>
                <a:lnTo>
                  <a:pt x="0" y="24087"/>
                </a:lnTo>
                <a:lnTo>
                  <a:pt x="0" y="301091"/>
                </a:lnTo>
                <a:lnTo>
                  <a:pt x="403261" y="325178"/>
                </a:lnTo>
                <a:lnTo>
                  <a:pt x="412609" y="323278"/>
                </a:lnTo>
                <a:lnTo>
                  <a:pt x="420265" y="318103"/>
                </a:lnTo>
                <a:lnTo>
                  <a:pt x="425437" y="310444"/>
                </a:lnTo>
                <a:lnTo>
                  <a:pt x="426114" y="307113"/>
                </a:lnTo>
                <a:lnTo>
                  <a:pt x="20464" y="307113"/>
                </a:lnTo>
                <a:lnTo>
                  <a:pt x="18056" y="304704"/>
                </a:lnTo>
                <a:lnTo>
                  <a:pt x="18056" y="60218"/>
                </a:lnTo>
                <a:lnTo>
                  <a:pt x="427337" y="60218"/>
                </a:lnTo>
                <a:lnTo>
                  <a:pt x="427337" y="36131"/>
                </a:lnTo>
                <a:lnTo>
                  <a:pt x="318998" y="36131"/>
                </a:lnTo>
                <a:lnTo>
                  <a:pt x="318998" y="18065"/>
                </a:lnTo>
                <a:lnTo>
                  <a:pt x="426114" y="18065"/>
                </a:lnTo>
                <a:lnTo>
                  <a:pt x="425437" y="14734"/>
                </a:lnTo>
                <a:lnTo>
                  <a:pt x="420265" y="7075"/>
                </a:lnTo>
                <a:lnTo>
                  <a:pt x="412609" y="1900"/>
                </a:lnTo>
                <a:lnTo>
                  <a:pt x="403261" y="0"/>
                </a:lnTo>
                <a:close/>
              </a:path>
              <a:path w="427355" h="325755">
                <a:moveTo>
                  <a:pt x="427337" y="60218"/>
                </a:moveTo>
                <a:lnTo>
                  <a:pt x="409280" y="60218"/>
                </a:lnTo>
                <a:lnTo>
                  <a:pt x="409280" y="304704"/>
                </a:lnTo>
                <a:lnTo>
                  <a:pt x="406873" y="307113"/>
                </a:lnTo>
                <a:lnTo>
                  <a:pt x="426114" y="307113"/>
                </a:lnTo>
                <a:lnTo>
                  <a:pt x="427337" y="301091"/>
                </a:lnTo>
                <a:lnTo>
                  <a:pt x="427337" y="60218"/>
                </a:lnTo>
                <a:close/>
              </a:path>
              <a:path w="427355" h="325755">
                <a:moveTo>
                  <a:pt x="355111" y="18065"/>
                </a:moveTo>
                <a:lnTo>
                  <a:pt x="337054" y="18065"/>
                </a:lnTo>
                <a:lnTo>
                  <a:pt x="337054" y="36131"/>
                </a:lnTo>
                <a:lnTo>
                  <a:pt x="355111" y="36131"/>
                </a:lnTo>
                <a:lnTo>
                  <a:pt x="355111" y="18065"/>
                </a:lnTo>
                <a:close/>
              </a:path>
              <a:path w="427355" h="325755">
                <a:moveTo>
                  <a:pt x="391224" y="18065"/>
                </a:moveTo>
                <a:lnTo>
                  <a:pt x="373167" y="18065"/>
                </a:lnTo>
                <a:lnTo>
                  <a:pt x="373167" y="36131"/>
                </a:lnTo>
                <a:lnTo>
                  <a:pt x="391224" y="36131"/>
                </a:lnTo>
                <a:lnTo>
                  <a:pt x="391224" y="18065"/>
                </a:lnTo>
                <a:close/>
              </a:path>
              <a:path w="427355" h="325755">
                <a:moveTo>
                  <a:pt x="426114" y="18065"/>
                </a:moveTo>
                <a:lnTo>
                  <a:pt x="409280" y="18065"/>
                </a:lnTo>
                <a:lnTo>
                  <a:pt x="409280" y="36131"/>
                </a:lnTo>
                <a:lnTo>
                  <a:pt x="427337" y="36131"/>
                </a:lnTo>
                <a:lnTo>
                  <a:pt x="427337" y="24087"/>
                </a:lnTo>
                <a:lnTo>
                  <a:pt x="426114" y="18065"/>
                </a:lnTo>
                <a:close/>
              </a:path>
            </a:pathLst>
          </a:custGeom>
          <a:solidFill>
            <a:srgbClr val="515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A69A4F4B-5CCA-4627-953C-48FD85C6F438}"/>
              </a:ext>
            </a:extLst>
          </p:cNvPr>
          <p:cNvSpPr/>
          <p:nvPr/>
        </p:nvSpPr>
        <p:spPr>
          <a:xfrm>
            <a:off x="614036" y="2069938"/>
            <a:ext cx="216678" cy="2143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FE19D46-9B93-48E6-97D3-8DA80272996A}"/>
              </a:ext>
            </a:extLst>
          </p:cNvPr>
          <p:cNvSpPr/>
          <p:nvPr/>
        </p:nvSpPr>
        <p:spPr>
          <a:xfrm>
            <a:off x="1203202" y="2075589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51" y="118607"/>
                </a:lnTo>
                <a:lnTo>
                  <a:pt x="0" y="137331"/>
                </a:lnTo>
                <a:lnTo>
                  <a:pt x="259542" y="137331"/>
                </a:lnTo>
                <a:lnTo>
                  <a:pt x="255249" y="95983"/>
                </a:lnTo>
                <a:lnTo>
                  <a:pt x="248975" y="56121"/>
                </a:lnTo>
                <a:lnTo>
                  <a:pt x="130101" y="23108"/>
                </a:lnTo>
                <a:lnTo>
                  <a:pt x="123280" y="22850"/>
                </a:lnTo>
                <a:lnTo>
                  <a:pt x="116645" y="22035"/>
                </a:lnTo>
                <a:lnTo>
                  <a:pt x="110134" y="20601"/>
                </a:lnTo>
                <a:lnTo>
                  <a:pt x="103684" y="18486"/>
                </a:lnTo>
                <a:lnTo>
                  <a:pt x="99061" y="17166"/>
                </a:lnTo>
                <a:lnTo>
                  <a:pt x="94438" y="15185"/>
                </a:lnTo>
                <a:lnTo>
                  <a:pt x="89816" y="12544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3222" y="23108"/>
                </a:lnTo>
                <a:lnTo>
                  <a:pt x="196555" y="1629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3C9E3DC-1189-4DFD-81F5-729543A4EB05}"/>
              </a:ext>
            </a:extLst>
          </p:cNvPr>
          <p:cNvSpPr/>
          <p:nvPr/>
        </p:nvSpPr>
        <p:spPr>
          <a:xfrm>
            <a:off x="1250091" y="1910527"/>
            <a:ext cx="166423" cy="18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972B678D-206F-4AFF-8691-011CC16537BB}"/>
              </a:ext>
            </a:extLst>
          </p:cNvPr>
          <p:cNvSpPr/>
          <p:nvPr/>
        </p:nvSpPr>
        <p:spPr>
          <a:xfrm>
            <a:off x="985266" y="2119826"/>
            <a:ext cx="301625" cy="176530"/>
          </a:xfrm>
          <a:custGeom>
            <a:avLst/>
            <a:gdLst/>
            <a:ahLst/>
            <a:cxnLst/>
            <a:rect l="l" t="t" r="r" b="b"/>
            <a:pathLst>
              <a:path w="301625" h="176530">
                <a:moveTo>
                  <a:pt x="95099" y="0"/>
                </a:moveTo>
                <a:lnTo>
                  <a:pt x="89155" y="0"/>
                </a:lnTo>
                <a:lnTo>
                  <a:pt x="81953" y="856"/>
                </a:lnTo>
                <a:lnTo>
                  <a:pt x="74626" y="3383"/>
                </a:lnTo>
                <a:lnTo>
                  <a:pt x="66309" y="7520"/>
                </a:lnTo>
                <a:lnTo>
                  <a:pt x="56135" y="13204"/>
                </a:lnTo>
                <a:lnTo>
                  <a:pt x="48870" y="17166"/>
                </a:lnTo>
                <a:lnTo>
                  <a:pt x="17201" y="54119"/>
                </a:lnTo>
                <a:lnTo>
                  <a:pt x="5696" y="112655"/>
                </a:lnTo>
                <a:lnTo>
                  <a:pt x="1320" y="155158"/>
                </a:lnTo>
                <a:lnTo>
                  <a:pt x="0" y="176286"/>
                </a:lnTo>
                <a:lnTo>
                  <a:pt x="301148" y="176286"/>
                </a:lnTo>
                <a:lnTo>
                  <a:pt x="298165" y="135918"/>
                </a:lnTo>
                <a:lnTo>
                  <a:pt x="292119" y="89515"/>
                </a:lnTo>
                <a:lnTo>
                  <a:pt x="277125" y="39945"/>
                </a:lnTo>
                <a:lnTo>
                  <a:pt x="143969" y="23108"/>
                </a:lnTo>
                <a:lnTo>
                  <a:pt x="137365" y="21788"/>
                </a:lnTo>
                <a:lnTo>
                  <a:pt x="130761" y="19807"/>
                </a:lnTo>
                <a:lnTo>
                  <a:pt x="130101" y="19807"/>
                </a:lnTo>
                <a:lnTo>
                  <a:pt x="123497" y="17166"/>
                </a:lnTo>
                <a:lnTo>
                  <a:pt x="120195" y="15185"/>
                </a:lnTo>
                <a:lnTo>
                  <a:pt x="116232" y="12544"/>
                </a:lnTo>
                <a:lnTo>
                  <a:pt x="112930" y="9903"/>
                </a:lnTo>
                <a:lnTo>
                  <a:pt x="108968" y="6602"/>
                </a:lnTo>
                <a:lnTo>
                  <a:pt x="105005" y="3961"/>
                </a:lnTo>
                <a:lnTo>
                  <a:pt x="100382" y="1320"/>
                </a:lnTo>
                <a:lnTo>
                  <a:pt x="95099" y="0"/>
                </a:lnTo>
                <a:close/>
              </a:path>
              <a:path w="301625" h="176530">
                <a:moveTo>
                  <a:pt x="211992" y="0"/>
                </a:moveTo>
                <a:lnTo>
                  <a:pt x="206048" y="0"/>
                </a:lnTo>
                <a:lnTo>
                  <a:pt x="200765" y="1320"/>
                </a:lnTo>
                <a:lnTo>
                  <a:pt x="196142" y="3961"/>
                </a:lnTo>
                <a:lnTo>
                  <a:pt x="192180" y="6602"/>
                </a:lnTo>
                <a:lnTo>
                  <a:pt x="190859" y="8583"/>
                </a:lnTo>
                <a:lnTo>
                  <a:pt x="186896" y="11224"/>
                </a:lnTo>
                <a:lnTo>
                  <a:pt x="186236" y="11224"/>
                </a:lnTo>
                <a:lnTo>
                  <a:pt x="181613" y="15185"/>
                </a:lnTo>
                <a:lnTo>
                  <a:pt x="180292" y="15845"/>
                </a:lnTo>
                <a:lnTo>
                  <a:pt x="176990" y="17166"/>
                </a:lnTo>
                <a:lnTo>
                  <a:pt x="174348" y="18486"/>
                </a:lnTo>
                <a:lnTo>
                  <a:pt x="171046" y="19807"/>
                </a:lnTo>
                <a:lnTo>
                  <a:pt x="170386" y="19807"/>
                </a:lnTo>
                <a:lnTo>
                  <a:pt x="163782" y="21788"/>
                </a:lnTo>
                <a:lnTo>
                  <a:pt x="157178" y="23108"/>
                </a:lnTo>
                <a:lnTo>
                  <a:pt x="260521" y="23108"/>
                </a:lnTo>
                <a:lnTo>
                  <a:pt x="252277" y="17166"/>
                </a:lnTo>
                <a:lnTo>
                  <a:pt x="249635" y="15845"/>
                </a:lnTo>
                <a:lnTo>
                  <a:pt x="246994" y="13865"/>
                </a:lnTo>
                <a:lnTo>
                  <a:pt x="244352" y="12544"/>
                </a:lnTo>
                <a:lnTo>
                  <a:pt x="234838" y="7242"/>
                </a:lnTo>
                <a:lnTo>
                  <a:pt x="226686" y="3301"/>
                </a:lnTo>
                <a:lnTo>
                  <a:pt x="219277" y="845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CB1E1E1C-92DB-4665-B7AF-4C29B94359FF}"/>
              </a:ext>
            </a:extLst>
          </p:cNvPr>
          <p:cNvSpPr/>
          <p:nvPr/>
        </p:nvSpPr>
        <p:spPr>
          <a:xfrm>
            <a:off x="1006399" y="2137653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51" y="118607"/>
                </a:lnTo>
                <a:lnTo>
                  <a:pt x="0" y="137331"/>
                </a:lnTo>
                <a:lnTo>
                  <a:pt x="259542" y="137331"/>
                </a:lnTo>
                <a:lnTo>
                  <a:pt x="255249" y="97056"/>
                </a:lnTo>
                <a:lnTo>
                  <a:pt x="248975" y="56781"/>
                </a:lnTo>
                <a:lnTo>
                  <a:pt x="130101" y="23108"/>
                </a:lnTo>
                <a:lnTo>
                  <a:pt x="123280" y="22850"/>
                </a:lnTo>
                <a:lnTo>
                  <a:pt x="116645" y="22035"/>
                </a:lnTo>
                <a:lnTo>
                  <a:pt x="110134" y="20601"/>
                </a:lnTo>
                <a:lnTo>
                  <a:pt x="103684" y="18486"/>
                </a:lnTo>
                <a:lnTo>
                  <a:pt x="99061" y="17166"/>
                </a:lnTo>
                <a:lnTo>
                  <a:pt x="94438" y="15185"/>
                </a:lnTo>
                <a:lnTo>
                  <a:pt x="89816" y="12544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2637" y="23108"/>
                </a:lnTo>
                <a:lnTo>
                  <a:pt x="222559" y="15845"/>
                </a:lnTo>
                <a:lnTo>
                  <a:pt x="211858" y="9573"/>
                </a:lnTo>
                <a:lnTo>
                  <a:pt x="203324" y="4786"/>
                </a:lnTo>
                <a:lnTo>
                  <a:pt x="196648" y="1733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A5D37967-099E-4C64-83C7-5ECC3EED5762}"/>
              </a:ext>
            </a:extLst>
          </p:cNvPr>
          <p:cNvSpPr/>
          <p:nvPr/>
        </p:nvSpPr>
        <p:spPr>
          <a:xfrm>
            <a:off x="1052628" y="1974571"/>
            <a:ext cx="166423" cy="1795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383AAA5D-DF58-43A0-9D51-4D5CE912E618}"/>
              </a:ext>
            </a:extLst>
          </p:cNvPr>
          <p:cNvSpPr/>
          <p:nvPr/>
        </p:nvSpPr>
        <p:spPr>
          <a:xfrm>
            <a:off x="1124613" y="2209620"/>
            <a:ext cx="301625" cy="177165"/>
          </a:xfrm>
          <a:custGeom>
            <a:avLst/>
            <a:gdLst/>
            <a:ahLst/>
            <a:cxnLst/>
            <a:rect l="l" t="t" r="r" b="b"/>
            <a:pathLst>
              <a:path w="301625" h="177164">
                <a:moveTo>
                  <a:pt x="95099" y="0"/>
                </a:moveTo>
                <a:lnTo>
                  <a:pt x="89155" y="0"/>
                </a:lnTo>
                <a:lnTo>
                  <a:pt x="81953" y="856"/>
                </a:lnTo>
                <a:lnTo>
                  <a:pt x="34186" y="28411"/>
                </a:lnTo>
                <a:lnTo>
                  <a:pt x="12547" y="71306"/>
                </a:lnTo>
                <a:lnTo>
                  <a:pt x="5696" y="113068"/>
                </a:lnTo>
                <a:lnTo>
                  <a:pt x="1320" y="155819"/>
                </a:lnTo>
                <a:lnTo>
                  <a:pt x="0" y="176947"/>
                </a:lnTo>
                <a:lnTo>
                  <a:pt x="301148" y="176287"/>
                </a:lnTo>
                <a:lnTo>
                  <a:pt x="298165" y="135826"/>
                </a:lnTo>
                <a:lnTo>
                  <a:pt x="292119" y="89236"/>
                </a:lnTo>
                <a:lnTo>
                  <a:pt x="277125" y="39945"/>
                </a:lnTo>
                <a:lnTo>
                  <a:pt x="143969" y="23108"/>
                </a:lnTo>
                <a:lnTo>
                  <a:pt x="137365" y="21788"/>
                </a:lnTo>
                <a:lnTo>
                  <a:pt x="130761" y="19807"/>
                </a:lnTo>
                <a:lnTo>
                  <a:pt x="130101" y="19807"/>
                </a:lnTo>
                <a:lnTo>
                  <a:pt x="123497" y="17166"/>
                </a:lnTo>
                <a:lnTo>
                  <a:pt x="120195" y="15185"/>
                </a:lnTo>
                <a:lnTo>
                  <a:pt x="112270" y="9903"/>
                </a:lnTo>
                <a:lnTo>
                  <a:pt x="108968" y="6602"/>
                </a:lnTo>
                <a:lnTo>
                  <a:pt x="105005" y="3961"/>
                </a:lnTo>
                <a:lnTo>
                  <a:pt x="100382" y="1320"/>
                </a:lnTo>
                <a:lnTo>
                  <a:pt x="95099" y="0"/>
                </a:lnTo>
                <a:close/>
              </a:path>
              <a:path w="301625" h="177164">
                <a:moveTo>
                  <a:pt x="211992" y="0"/>
                </a:moveTo>
                <a:lnTo>
                  <a:pt x="206048" y="0"/>
                </a:lnTo>
                <a:lnTo>
                  <a:pt x="200765" y="1320"/>
                </a:lnTo>
                <a:lnTo>
                  <a:pt x="196142" y="3961"/>
                </a:lnTo>
                <a:lnTo>
                  <a:pt x="192180" y="6602"/>
                </a:lnTo>
                <a:lnTo>
                  <a:pt x="190859" y="8583"/>
                </a:lnTo>
                <a:lnTo>
                  <a:pt x="186896" y="11224"/>
                </a:lnTo>
                <a:lnTo>
                  <a:pt x="185575" y="11224"/>
                </a:lnTo>
                <a:lnTo>
                  <a:pt x="180953" y="15185"/>
                </a:lnTo>
                <a:lnTo>
                  <a:pt x="180292" y="15845"/>
                </a:lnTo>
                <a:lnTo>
                  <a:pt x="176990" y="17166"/>
                </a:lnTo>
                <a:lnTo>
                  <a:pt x="174348" y="18486"/>
                </a:lnTo>
                <a:lnTo>
                  <a:pt x="171046" y="19807"/>
                </a:lnTo>
                <a:lnTo>
                  <a:pt x="170386" y="19807"/>
                </a:lnTo>
                <a:lnTo>
                  <a:pt x="163782" y="21788"/>
                </a:lnTo>
                <a:lnTo>
                  <a:pt x="157178" y="23108"/>
                </a:lnTo>
                <a:lnTo>
                  <a:pt x="260521" y="23108"/>
                </a:lnTo>
                <a:lnTo>
                  <a:pt x="252277" y="17166"/>
                </a:lnTo>
                <a:lnTo>
                  <a:pt x="249635" y="15845"/>
                </a:lnTo>
                <a:lnTo>
                  <a:pt x="246994" y="13865"/>
                </a:lnTo>
                <a:lnTo>
                  <a:pt x="244352" y="12544"/>
                </a:lnTo>
                <a:lnTo>
                  <a:pt x="234838" y="7242"/>
                </a:lnTo>
                <a:lnTo>
                  <a:pt x="226686" y="3301"/>
                </a:lnTo>
                <a:lnTo>
                  <a:pt x="219277" y="845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1346458B-D02D-4FC5-AB35-8E7F3F3B99F7}"/>
              </a:ext>
            </a:extLst>
          </p:cNvPr>
          <p:cNvSpPr/>
          <p:nvPr/>
        </p:nvSpPr>
        <p:spPr>
          <a:xfrm>
            <a:off x="1145086" y="2228767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17" y="118990"/>
                </a:lnTo>
                <a:lnTo>
                  <a:pt x="0" y="137332"/>
                </a:lnTo>
                <a:lnTo>
                  <a:pt x="259542" y="137332"/>
                </a:lnTo>
                <a:lnTo>
                  <a:pt x="255497" y="96561"/>
                </a:lnTo>
                <a:lnTo>
                  <a:pt x="248975" y="56781"/>
                </a:lnTo>
                <a:lnTo>
                  <a:pt x="130101" y="23108"/>
                </a:lnTo>
                <a:lnTo>
                  <a:pt x="123280" y="22757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2637" y="23108"/>
                </a:lnTo>
                <a:lnTo>
                  <a:pt x="222559" y="15845"/>
                </a:lnTo>
                <a:lnTo>
                  <a:pt x="211858" y="9573"/>
                </a:lnTo>
                <a:lnTo>
                  <a:pt x="203324" y="4786"/>
                </a:lnTo>
                <a:lnTo>
                  <a:pt x="196648" y="1733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1D0DD45F-F955-4C47-AE16-B98B13581F48}"/>
              </a:ext>
            </a:extLst>
          </p:cNvPr>
          <p:cNvSpPr/>
          <p:nvPr/>
        </p:nvSpPr>
        <p:spPr>
          <a:xfrm>
            <a:off x="1191975" y="2065025"/>
            <a:ext cx="166423" cy="179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6169E2AC-078C-4892-BF3A-734E4B614BF8}"/>
              </a:ext>
            </a:extLst>
          </p:cNvPr>
          <p:cNvSpPr txBox="1"/>
          <p:nvPr/>
        </p:nvSpPr>
        <p:spPr>
          <a:xfrm>
            <a:off x="525576" y="2370093"/>
            <a:ext cx="85153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65" dirty="0">
                <a:solidFill>
                  <a:srgbClr val="666666"/>
                </a:solidFill>
                <a:latin typeface="Calibri"/>
                <a:cs typeface="Calibri"/>
              </a:rPr>
              <a:t>Application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BFF39BF0-85C7-4001-8438-B540299064D8}"/>
              </a:ext>
            </a:extLst>
          </p:cNvPr>
          <p:cNvSpPr/>
          <p:nvPr/>
        </p:nvSpPr>
        <p:spPr>
          <a:xfrm>
            <a:off x="1641043" y="2871201"/>
            <a:ext cx="375920" cy="731520"/>
          </a:xfrm>
          <a:custGeom>
            <a:avLst/>
            <a:gdLst/>
            <a:ahLst/>
            <a:cxnLst/>
            <a:rect l="l" t="t" r="r" b="b"/>
            <a:pathLst>
              <a:path w="375919" h="731519">
                <a:moveTo>
                  <a:pt x="333792" y="0"/>
                </a:moveTo>
                <a:lnTo>
                  <a:pt x="41724" y="0"/>
                </a:lnTo>
                <a:lnTo>
                  <a:pt x="3292" y="25564"/>
                </a:lnTo>
                <a:lnTo>
                  <a:pt x="0" y="41791"/>
                </a:lnTo>
                <a:lnTo>
                  <a:pt x="0" y="731356"/>
                </a:lnTo>
                <a:lnTo>
                  <a:pt x="375516" y="731356"/>
                </a:lnTo>
                <a:lnTo>
                  <a:pt x="375516" y="647772"/>
                </a:lnTo>
                <a:lnTo>
                  <a:pt x="73017" y="647771"/>
                </a:lnTo>
                <a:lnTo>
                  <a:pt x="73017" y="616428"/>
                </a:lnTo>
                <a:lnTo>
                  <a:pt x="375516" y="616428"/>
                </a:lnTo>
                <a:lnTo>
                  <a:pt x="375516" y="553740"/>
                </a:lnTo>
                <a:lnTo>
                  <a:pt x="73017" y="553740"/>
                </a:lnTo>
                <a:lnTo>
                  <a:pt x="73017" y="522396"/>
                </a:lnTo>
                <a:lnTo>
                  <a:pt x="375516" y="522396"/>
                </a:lnTo>
                <a:lnTo>
                  <a:pt x="375516" y="125375"/>
                </a:lnTo>
                <a:lnTo>
                  <a:pt x="73017" y="125375"/>
                </a:lnTo>
                <a:lnTo>
                  <a:pt x="73017" y="94031"/>
                </a:lnTo>
                <a:lnTo>
                  <a:pt x="375516" y="94031"/>
                </a:lnTo>
                <a:lnTo>
                  <a:pt x="375516" y="41791"/>
                </a:lnTo>
                <a:lnTo>
                  <a:pt x="372224" y="25564"/>
                </a:lnTo>
                <a:lnTo>
                  <a:pt x="363260" y="12276"/>
                </a:lnTo>
                <a:lnTo>
                  <a:pt x="349993" y="3297"/>
                </a:lnTo>
                <a:lnTo>
                  <a:pt x="333792" y="0"/>
                </a:lnTo>
                <a:close/>
              </a:path>
              <a:path w="375919" h="731519">
                <a:moveTo>
                  <a:pt x="375516" y="616428"/>
                </a:moveTo>
                <a:lnTo>
                  <a:pt x="302499" y="616428"/>
                </a:lnTo>
                <a:lnTo>
                  <a:pt x="302499" y="647772"/>
                </a:lnTo>
                <a:lnTo>
                  <a:pt x="375516" y="647772"/>
                </a:lnTo>
                <a:lnTo>
                  <a:pt x="375516" y="616428"/>
                </a:lnTo>
                <a:close/>
              </a:path>
              <a:path w="375919" h="731519">
                <a:moveTo>
                  <a:pt x="375516" y="522396"/>
                </a:moveTo>
                <a:lnTo>
                  <a:pt x="302499" y="522396"/>
                </a:lnTo>
                <a:lnTo>
                  <a:pt x="302499" y="553740"/>
                </a:lnTo>
                <a:lnTo>
                  <a:pt x="375516" y="553740"/>
                </a:lnTo>
                <a:lnTo>
                  <a:pt x="375516" y="522396"/>
                </a:lnTo>
                <a:close/>
              </a:path>
              <a:path w="375919" h="731519">
                <a:moveTo>
                  <a:pt x="375516" y="94031"/>
                </a:moveTo>
                <a:lnTo>
                  <a:pt x="302499" y="94031"/>
                </a:lnTo>
                <a:lnTo>
                  <a:pt x="302499" y="125375"/>
                </a:lnTo>
                <a:lnTo>
                  <a:pt x="375516" y="125375"/>
                </a:lnTo>
                <a:lnTo>
                  <a:pt x="375516" y="94031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B8447C1-D445-401C-8C32-3AAAFC796C4A}"/>
              </a:ext>
            </a:extLst>
          </p:cNvPr>
          <p:cNvSpPr/>
          <p:nvPr/>
        </p:nvSpPr>
        <p:spPr>
          <a:xfrm>
            <a:off x="1849663" y="3299566"/>
            <a:ext cx="469900" cy="386715"/>
          </a:xfrm>
          <a:custGeom>
            <a:avLst/>
            <a:gdLst/>
            <a:ahLst/>
            <a:cxnLst/>
            <a:rect l="l" t="t" r="r" b="b"/>
            <a:pathLst>
              <a:path w="469900" h="386714">
                <a:moveTo>
                  <a:pt x="417240" y="0"/>
                </a:moveTo>
                <a:lnTo>
                  <a:pt x="52155" y="0"/>
                </a:lnTo>
                <a:lnTo>
                  <a:pt x="15124" y="15149"/>
                </a:lnTo>
                <a:lnTo>
                  <a:pt x="0" y="52239"/>
                </a:lnTo>
                <a:lnTo>
                  <a:pt x="0" y="334335"/>
                </a:lnTo>
                <a:lnTo>
                  <a:pt x="15125" y="371425"/>
                </a:lnTo>
                <a:lnTo>
                  <a:pt x="52155" y="386574"/>
                </a:lnTo>
                <a:lnTo>
                  <a:pt x="417240" y="386575"/>
                </a:lnTo>
                <a:lnTo>
                  <a:pt x="437711" y="382526"/>
                </a:lnTo>
                <a:lnTo>
                  <a:pt x="454270" y="371425"/>
                </a:lnTo>
                <a:lnTo>
                  <a:pt x="465353" y="354839"/>
                </a:lnTo>
                <a:lnTo>
                  <a:pt x="469395" y="334335"/>
                </a:lnTo>
                <a:lnTo>
                  <a:pt x="469395" y="52239"/>
                </a:lnTo>
                <a:lnTo>
                  <a:pt x="465353" y="31735"/>
                </a:lnTo>
                <a:lnTo>
                  <a:pt x="454270" y="15149"/>
                </a:lnTo>
                <a:lnTo>
                  <a:pt x="437711" y="4048"/>
                </a:lnTo>
                <a:lnTo>
                  <a:pt x="417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8C6216E0-52AF-441C-860C-FC595A579FEB}"/>
              </a:ext>
            </a:extLst>
          </p:cNvPr>
          <p:cNvSpPr/>
          <p:nvPr/>
        </p:nvSpPr>
        <p:spPr>
          <a:xfrm>
            <a:off x="1880956" y="3330910"/>
            <a:ext cx="407034" cy="324485"/>
          </a:xfrm>
          <a:custGeom>
            <a:avLst/>
            <a:gdLst/>
            <a:ahLst/>
            <a:cxnLst/>
            <a:rect l="l" t="t" r="r" b="b"/>
            <a:pathLst>
              <a:path w="407035" h="324485">
                <a:moveTo>
                  <a:pt x="385947" y="0"/>
                </a:moveTo>
                <a:lnTo>
                  <a:pt x="20862" y="0"/>
                </a:lnTo>
                <a:lnTo>
                  <a:pt x="0" y="20895"/>
                </a:lnTo>
                <a:lnTo>
                  <a:pt x="0" y="302991"/>
                </a:lnTo>
                <a:lnTo>
                  <a:pt x="385947" y="323887"/>
                </a:lnTo>
                <a:lnTo>
                  <a:pt x="394488" y="322385"/>
                </a:lnTo>
                <a:lnTo>
                  <a:pt x="401072" y="318141"/>
                </a:lnTo>
                <a:lnTo>
                  <a:pt x="405310" y="311545"/>
                </a:lnTo>
                <a:lnTo>
                  <a:pt x="406809" y="302991"/>
                </a:lnTo>
                <a:lnTo>
                  <a:pt x="20862" y="302991"/>
                </a:lnTo>
                <a:lnTo>
                  <a:pt x="20862" y="62687"/>
                </a:lnTo>
                <a:lnTo>
                  <a:pt x="406809" y="62687"/>
                </a:lnTo>
                <a:lnTo>
                  <a:pt x="406809" y="20896"/>
                </a:lnTo>
                <a:lnTo>
                  <a:pt x="405310" y="12341"/>
                </a:lnTo>
                <a:lnTo>
                  <a:pt x="401072" y="5746"/>
                </a:lnTo>
                <a:lnTo>
                  <a:pt x="394488" y="1502"/>
                </a:lnTo>
                <a:lnTo>
                  <a:pt x="385947" y="0"/>
                </a:lnTo>
                <a:close/>
              </a:path>
              <a:path w="407035" h="324485">
                <a:moveTo>
                  <a:pt x="406809" y="62687"/>
                </a:moveTo>
                <a:lnTo>
                  <a:pt x="385947" y="62687"/>
                </a:lnTo>
                <a:lnTo>
                  <a:pt x="385947" y="302991"/>
                </a:lnTo>
                <a:lnTo>
                  <a:pt x="406809" y="302991"/>
                </a:lnTo>
                <a:lnTo>
                  <a:pt x="406809" y="62687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6E9F56E9-C9B6-4935-B763-D47707D281F8}"/>
              </a:ext>
            </a:extLst>
          </p:cNvPr>
          <p:cNvSpPr txBox="1"/>
          <p:nvPr/>
        </p:nvSpPr>
        <p:spPr>
          <a:xfrm>
            <a:off x="2149894" y="3100775"/>
            <a:ext cx="17208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u="heavy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heavy" spc="90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F42FE0AA-0154-44FA-993A-B9A364A2177F}"/>
              </a:ext>
            </a:extLst>
          </p:cNvPr>
          <p:cNvSpPr/>
          <p:nvPr/>
        </p:nvSpPr>
        <p:spPr>
          <a:xfrm>
            <a:off x="2321051" y="2741873"/>
            <a:ext cx="7225283" cy="397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53E39FB4-34A4-45ED-9EBF-01B457D02DC7}"/>
              </a:ext>
            </a:extLst>
          </p:cNvPr>
          <p:cNvSpPr/>
          <p:nvPr/>
        </p:nvSpPr>
        <p:spPr>
          <a:xfrm>
            <a:off x="2492501" y="2841314"/>
            <a:ext cx="6973570" cy="144780"/>
          </a:xfrm>
          <a:custGeom>
            <a:avLst/>
            <a:gdLst/>
            <a:ahLst/>
            <a:cxnLst/>
            <a:rect l="l" t="t" r="r" b="b"/>
            <a:pathLst>
              <a:path w="6973570" h="144780">
                <a:moveTo>
                  <a:pt x="6973316" y="37718"/>
                </a:moveTo>
                <a:lnTo>
                  <a:pt x="6886448" y="37973"/>
                </a:lnTo>
                <a:lnTo>
                  <a:pt x="6886575" y="66928"/>
                </a:lnTo>
                <a:lnTo>
                  <a:pt x="6973443" y="66675"/>
                </a:lnTo>
                <a:lnTo>
                  <a:pt x="6973316" y="37718"/>
                </a:lnTo>
                <a:close/>
              </a:path>
              <a:path w="6973570" h="144780">
                <a:moveTo>
                  <a:pt x="6857492" y="38100"/>
                </a:moveTo>
                <a:lnTo>
                  <a:pt x="6770624" y="38353"/>
                </a:lnTo>
                <a:lnTo>
                  <a:pt x="6770751" y="67310"/>
                </a:lnTo>
                <a:lnTo>
                  <a:pt x="6857619" y="67055"/>
                </a:lnTo>
                <a:lnTo>
                  <a:pt x="6857492" y="38100"/>
                </a:lnTo>
                <a:close/>
              </a:path>
              <a:path w="6973570" h="144780">
                <a:moveTo>
                  <a:pt x="6741668" y="38353"/>
                </a:moveTo>
                <a:lnTo>
                  <a:pt x="6654800" y="38607"/>
                </a:lnTo>
                <a:lnTo>
                  <a:pt x="6654927" y="67563"/>
                </a:lnTo>
                <a:lnTo>
                  <a:pt x="6741795" y="67310"/>
                </a:lnTo>
                <a:lnTo>
                  <a:pt x="6741668" y="38353"/>
                </a:lnTo>
                <a:close/>
              </a:path>
              <a:path w="6973570" h="144780">
                <a:moveTo>
                  <a:pt x="6625844" y="38735"/>
                </a:moveTo>
                <a:lnTo>
                  <a:pt x="6538976" y="38988"/>
                </a:lnTo>
                <a:lnTo>
                  <a:pt x="6539103" y="67944"/>
                </a:lnTo>
                <a:lnTo>
                  <a:pt x="6625971" y="67690"/>
                </a:lnTo>
                <a:lnTo>
                  <a:pt x="6625844" y="38735"/>
                </a:lnTo>
                <a:close/>
              </a:path>
              <a:path w="6973570" h="144780">
                <a:moveTo>
                  <a:pt x="6510020" y="39115"/>
                </a:moveTo>
                <a:lnTo>
                  <a:pt x="6423152" y="39369"/>
                </a:lnTo>
                <a:lnTo>
                  <a:pt x="6423279" y="68325"/>
                </a:lnTo>
                <a:lnTo>
                  <a:pt x="6510147" y="68072"/>
                </a:lnTo>
                <a:lnTo>
                  <a:pt x="6510020" y="39115"/>
                </a:lnTo>
                <a:close/>
              </a:path>
              <a:path w="6973570" h="144780">
                <a:moveTo>
                  <a:pt x="6394196" y="39369"/>
                </a:moveTo>
                <a:lnTo>
                  <a:pt x="6307328" y="39624"/>
                </a:lnTo>
                <a:lnTo>
                  <a:pt x="6307455" y="68579"/>
                </a:lnTo>
                <a:lnTo>
                  <a:pt x="6394323" y="68325"/>
                </a:lnTo>
                <a:lnTo>
                  <a:pt x="6394196" y="39369"/>
                </a:lnTo>
                <a:close/>
              </a:path>
              <a:path w="6973570" h="144780">
                <a:moveTo>
                  <a:pt x="6278372" y="39750"/>
                </a:moveTo>
                <a:lnTo>
                  <a:pt x="6191504" y="40004"/>
                </a:lnTo>
                <a:lnTo>
                  <a:pt x="6191631" y="68961"/>
                </a:lnTo>
                <a:lnTo>
                  <a:pt x="6278499" y="68706"/>
                </a:lnTo>
                <a:lnTo>
                  <a:pt x="6278372" y="39750"/>
                </a:lnTo>
                <a:close/>
              </a:path>
              <a:path w="6973570" h="144780">
                <a:moveTo>
                  <a:pt x="6162548" y="40131"/>
                </a:moveTo>
                <a:lnTo>
                  <a:pt x="6075680" y="40386"/>
                </a:lnTo>
                <a:lnTo>
                  <a:pt x="6075807" y="69341"/>
                </a:lnTo>
                <a:lnTo>
                  <a:pt x="6162675" y="69087"/>
                </a:lnTo>
                <a:lnTo>
                  <a:pt x="6162548" y="40131"/>
                </a:lnTo>
                <a:close/>
              </a:path>
              <a:path w="6973570" h="144780">
                <a:moveTo>
                  <a:pt x="6046724" y="40512"/>
                </a:moveTo>
                <a:lnTo>
                  <a:pt x="5959856" y="40766"/>
                </a:lnTo>
                <a:lnTo>
                  <a:pt x="5959983" y="69723"/>
                </a:lnTo>
                <a:lnTo>
                  <a:pt x="6046851" y="69468"/>
                </a:lnTo>
                <a:lnTo>
                  <a:pt x="6046724" y="40512"/>
                </a:lnTo>
                <a:close/>
              </a:path>
              <a:path w="6973570" h="144780">
                <a:moveTo>
                  <a:pt x="5930900" y="40766"/>
                </a:moveTo>
                <a:lnTo>
                  <a:pt x="5844032" y="41020"/>
                </a:lnTo>
                <a:lnTo>
                  <a:pt x="5844158" y="69976"/>
                </a:lnTo>
                <a:lnTo>
                  <a:pt x="5931027" y="69723"/>
                </a:lnTo>
                <a:lnTo>
                  <a:pt x="5930900" y="40766"/>
                </a:lnTo>
                <a:close/>
              </a:path>
              <a:path w="6973570" h="144780">
                <a:moveTo>
                  <a:pt x="5815076" y="41148"/>
                </a:moveTo>
                <a:lnTo>
                  <a:pt x="5728208" y="41401"/>
                </a:lnTo>
                <a:lnTo>
                  <a:pt x="5728334" y="70357"/>
                </a:lnTo>
                <a:lnTo>
                  <a:pt x="5815203" y="70103"/>
                </a:lnTo>
                <a:lnTo>
                  <a:pt x="5815076" y="41148"/>
                </a:lnTo>
                <a:close/>
              </a:path>
              <a:path w="6973570" h="144780">
                <a:moveTo>
                  <a:pt x="5699252" y="41528"/>
                </a:moveTo>
                <a:lnTo>
                  <a:pt x="5612383" y="41782"/>
                </a:lnTo>
                <a:lnTo>
                  <a:pt x="5612511" y="70738"/>
                </a:lnTo>
                <a:lnTo>
                  <a:pt x="5699379" y="70485"/>
                </a:lnTo>
                <a:lnTo>
                  <a:pt x="5699252" y="41528"/>
                </a:lnTo>
                <a:close/>
              </a:path>
              <a:path w="6973570" h="144780">
                <a:moveTo>
                  <a:pt x="5583428" y="41782"/>
                </a:moveTo>
                <a:lnTo>
                  <a:pt x="5496559" y="42037"/>
                </a:lnTo>
                <a:lnTo>
                  <a:pt x="5496687" y="70992"/>
                </a:lnTo>
                <a:lnTo>
                  <a:pt x="5583555" y="70738"/>
                </a:lnTo>
                <a:lnTo>
                  <a:pt x="5583428" y="41782"/>
                </a:lnTo>
                <a:close/>
              </a:path>
              <a:path w="6973570" h="144780">
                <a:moveTo>
                  <a:pt x="5467604" y="42163"/>
                </a:moveTo>
                <a:lnTo>
                  <a:pt x="5380736" y="42417"/>
                </a:lnTo>
                <a:lnTo>
                  <a:pt x="5380863" y="71374"/>
                </a:lnTo>
                <a:lnTo>
                  <a:pt x="5467731" y="71119"/>
                </a:lnTo>
                <a:lnTo>
                  <a:pt x="5467604" y="42163"/>
                </a:lnTo>
                <a:close/>
              </a:path>
              <a:path w="6973570" h="144780">
                <a:moveTo>
                  <a:pt x="5351780" y="42544"/>
                </a:moveTo>
                <a:lnTo>
                  <a:pt x="5264912" y="42799"/>
                </a:lnTo>
                <a:lnTo>
                  <a:pt x="5265039" y="71754"/>
                </a:lnTo>
                <a:lnTo>
                  <a:pt x="5351907" y="71500"/>
                </a:lnTo>
                <a:lnTo>
                  <a:pt x="5351780" y="42544"/>
                </a:lnTo>
                <a:close/>
              </a:path>
              <a:path w="6973570" h="144780">
                <a:moveTo>
                  <a:pt x="5235956" y="42799"/>
                </a:moveTo>
                <a:lnTo>
                  <a:pt x="5149088" y="43052"/>
                </a:lnTo>
                <a:lnTo>
                  <a:pt x="5149215" y="72009"/>
                </a:lnTo>
                <a:lnTo>
                  <a:pt x="5236083" y="71754"/>
                </a:lnTo>
                <a:lnTo>
                  <a:pt x="5235956" y="42799"/>
                </a:lnTo>
                <a:close/>
              </a:path>
              <a:path w="6973570" h="144780">
                <a:moveTo>
                  <a:pt x="5120132" y="43179"/>
                </a:moveTo>
                <a:lnTo>
                  <a:pt x="5033264" y="43434"/>
                </a:lnTo>
                <a:lnTo>
                  <a:pt x="5033391" y="72389"/>
                </a:lnTo>
                <a:lnTo>
                  <a:pt x="5120258" y="72136"/>
                </a:lnTo>
                <a:lnTo>
                  <a:pt x="5120132" y="43179"/>
                </a:lnTo>
                <a:close/>
              </a:path>
              <a:path w="6973570" h="144780">
                <a:moveTo>
                  <a:pt x="5004308" y="43561"/>
                </a:moveTo>
                <a:lnTo>
                  <a:pt x="4917440" y="43814"/>
                </a:lnTo>
                <a:lnTo>
                  <a:pt x="4917567" y="72770"/>
                </a:lnTo>
                <a:lnTo>
                  <a:pt x="5004434" y="72516"/>
                </a:lnTo>
                <a:lnTo>
                  <a:pt x="5004308" y="43561"/>
                </a:lnTo>
                <a:close/>
              </a:path>
              <a:path w="6973570" h="144780">
                <a:moveTo>
                  <a:pt x="4888483" y="43814"/>
                </a:moveTo>
                <a:lnTo>
                  <a:pt x="4801616" y="44068"/>
                </a:lnTo>
                <a:lnTo>
                  <a:pt x="4801743" y="73025"/>
                </a:lnTo>
                <a:lnTo>
                  <a:pt x="4888611" y="72770"/>
                </a:lnTo>
                <a:lnTo>
                  <a:pt x="4888483" y="43814"/>
                </a:lnTo>
                <a:close/>
              </a:path>
              <a:path w="6973570" h="144780">
                <a:moveTo>
                  <a:pt x="4772659" y="44195"/>
                </a:moveTo>
                <a:lnTo>
                  <a:pt x="4685792" y="44450"/>
                </a:lnTo>
                <a:lnTo>
                  <a:pt x="4685919" y="73405"/>
                </a:lnTo>
                <a:lnTo>
                  <a:pt x="4772787" y="73151"/>
                </a:lnTo>
                <a:lnTo>
                  <a:pt x="4772659" y="44195"/>
                </a:lnTo>
                <a:close/>
              </a:path>
              <a:path w="6973570" h="144780">
                <a:moveTo>
                  <a:pt x="4656836" y="44576"/>
                </a:moveTo>
                <a:lnTo>
                  <a:pt x="4569968" y="44830"/>
                </a:lnTo>
                <a:lnTo>
                  <a:pt x="4570095" y="73787"/>
                </a:lnTo>
                <a:lnTo>
                  <a:pt x="4656963" y="73532"/>
                </a:lnTo>
                <a:lnTo>
                  <a:pt x="4656836" y="44576"/>
                </a:lnTo>
                <a:close/>
              </a:path>
              <a:path w="6973570" h="144780">
                <a:moveTo>
                  <a:pt x="4541012" y="44957"/>
                </a:moveTo>
                <a:lnTo>
                  <a:pt x="4454144" y="45212"/>
                </a:lnTo>
                <a:lnTo>
                  <a:pt x="4454271" y="74167"/>
                </a:lnTo>
                <a:lnTo>
                  <a:pt x="4541139" y="73913"/>
                </a:lnTo>
                <a:lnTo>
                  <a:pt x="4541012" y="44957"/>
                </a:lnTo>
                <a:close/>
              </a:path>
              <a:path w="6973570" h="144780">
                <a:moveTo>
                  <a:pt x="4425188" y="45212"/>
                </a:moveTo>
                <a:lnTo>
                  <a:pt x="4338320" y="45465"/>
                </a:lnTo>
                <a:lnTo>
                  <a:pt x="4338447" y="74422"/>
                </a:lnTo>
                <a:lnTo>
                  <a:pt x="4425315" y="74167"/>
                </a:lnTo>
                <a:lnTo>
                  <a:pt x="4425188" y="45212"/>
                </a:lnTo>
                <a:close/>
              </a:path>
              <a:path w="6973570" h="144780">
                <a:moveTo>
                  <a:pt x="4309364" y="45592"/>
                </a:moveTo>
                <a:lnTo>
                  <a:pt x="4222496" y="45847"/>
                </a:lnTo>
                <a:lnTo>
                  <a:pt x="4222623" y="74802"/>
                </a:lnTo>
                <a:lnTo>
                  <a:pt x="4309491" y="74549"/>
                </a:lnTo>
                <a:lnTo>
                  <a:pt x="4309364" y="45592"/>
                </a:lnTo>
                <a:close/>
              </a:path>
              <a:path w="6973570" h="144780">
                <a:moveTo>
                  <a:pt x="4193540" y="45974"/>
                </a:moveTo>
                <a:lnTo>
                  <a:pt x="4106672" y="46227"/>
                </a:lnTo>
                <a:lnTo>
                  <a:pt x="4106799" y="75184"/>
                </a:lnTo>
                <a:lnTo>
                  <a:pt x="4193667" y="74929"/>
                </a:lnTo>
                <a:lnTo>
                  <a:pt x="4193540" y="45974"/>
                </a:lnTo>
                <a:close/>
              </a:path>
              <a:path w="6973570" h="144780">
                <a:moveTo>
                  <a:pt x="4077716" y="46227"/>
                </a:moveTo>
                <a:lnTo>
                  <a:pt x="3990848" y="46481"/>
                </a:lnTo>
                <a:lnTo>
                  <a:pt x="3990975" y="75437"/>
                </a:lnTo>
                <a:lnTo>
                  <a:pt x="4077843" y="75184"/>
                </a:lnTo>
                <a:lnTo>
                  <a:pt x="4077716" y="46227"/>
                </a:lnTo>
                <a:close/>
              </a:path>
              <a:path w="6973570" h="144780">
                <a:moveTo>
                  <a:pt x="3961892" y="46609"/>
                </a:moveTo>
                <a:lnTo>
                  <a:pt x="3875024" y="46862"/>
                </a:lnTo>
                <a:lnTo>
                  <a:pt x="3875151" y="75818"/>
                </a:lnTo>
                <a:lnTo>
                  <a:pt x="3962019" y="75564"/>
                </a:lnTo>
                <a:lnTo>
                  <a:pt x="3961892" y="46609"/>
                </a:lnTo>
                <a:close/>
              </a:path>
              <a:path w="6973570" h="144780">
                <a:moveTo>
                  <a:pt x="3846068" y="46989"/>
                </a:moveTo>
                <a:lnTo>
                  <a:pt x="3759200" y="47243"/>
                </a:lnTo>
                <a:lnTo>
                  <a:pt x="3759327" y="76200"/>
                </a:lnTo>
                <a:lnTo>
                  <a:pt x="3846195" y="75945"/>
                </a:lnTo>
                <a:lnTo>
                  <a:pt x="3846068" y="46989"/>
                </a:lnTo>
                <a:close/>
              </a:path>
              <a:path w="6973570" h="144780">
                <a:moveTo>
                  <a:pt x="3730244" y="47243"/>
                </a:moveTo>
                <a:lnTo>
                  <a:pt x="3643376" y="47498"/>
                </a:lnTo>
                <a:lnTo>
                  <a:pt x="3643503" y="76453"/>
                </a:lnTo>
                <a:lnTo>
                  <a:pt x="3730371" y="76200"/>
                </a:lnTo>
                <a:lnTo>
                  <a:pt x="3730244" y="47243"/>
                </a:lnTo>
                <a:close/>
              </a:path>
              <a:path w="6973570" h="144780">
                <a:moveTo>
                  <a:pt x="3614420" y="47625"/>
                </a:moveTo>
                <a:lnTo>
                  <a:pt x="3527552" y="47878"/>
                </a:lnTo>
                <a:lnTo>
                  <a:pt x="3527679" y="76835"/>
                </a:lnTo>
                <a:lnTo>
                  <a:pt x="3614547" y="76580"/>
                </a:lnTo>
                <a:lnTo>
                  <a:pt x="3614420" y="47625"/>
                </a:lnTo>
                <a:close/>
              </a:path>
              <a:path w="6973570" h="144780">
                <a:moveTo>
                  <a:pt x="3498596" y="48005"/>
                </a:moveTo>
                <a:lnTo>
                  <a:pt x="3411728" y="48260"/>
                </a:lnTo>
                <a:lnTo>
                  <a:pt x="3411855" y="77215"/>
                </a:lnTo>
                <a:lnTo>
                  <a:pt x="3498723" y="76962"/>
                </a:lnTo>
                <a:lnTo>
                  <a:pt x="3498596" y="48005"/>
                </a:lnTo>
                <a:close/>
              </a:path>
              <a:path w="6973570" h="144780">
                <a:moveTo>
                  <a:pt x="3382772" y="48260"/>
                </a:moveTo>
                <a:lnTo>
                  <a:pt x="3295904" y="48513"/>
                </a:lnTo>
                <a:lnTo>
                  <a:pt x="3296031" y="77469"/>
                </a:lnTo>
                <a:lnTo>
                  <a:pt x="3382899" y="77215"/>
                </a:lnTo>
                <a:lnTo>
                  <a:pt x="3382772" y="48260"/>
                </a:lnTo>
                <a:close/>
              </a:path>
              <a:path w="6973570" h="144780">
                <a:moveTo>
                  <a:pt x="3266948" y="48640"/>
                </a:moveTo>
                <a:lnTo>
                  <a:pt x="3180080" y="48894"/>
                </a:lnTo>
                <a:lnTo>
                  <a:pt x="3180207" y="77850"/>
                </a:lnTo>
                <a:lnTo>
                  <a:pt x="3267075" y="77597"/>
                </a:lnTo>
                <a:lnTo>
                  <a:pt x="3266948" y="48640"/>
                </a:lnTo>
                <a:close/>
              </a:path>
              <a:path w="6973570" h="144780">
                <a:moveTo>
                  <a:pt x="3151124" y="49022"/>
                </a:moveTo>
                <a:lnTo>
                  <a:pt x="3064256" y="49275"/>
                </a:lnTo>
                <a:lnTo>
                  <a:pt x="3064383" y="78231"/>
                </a:lnTo>
                <a:lnTo>
                  <a:pt x="3151251" y="77977"/>
                </a:lnTo>
                <a:lnTo>
                  <a:pt x="3151124" y="49022"/>
                </a:lnTo>
                <a:close/>
              </a:path>
              <a:path w="6973570" h="144780">
                <a:moveTo>
                  <a:pt x="3035300" y="49402"/>
                </a:moveTo>
                <a:lnTo>
                  <a:pt x="2948432" y="49656"/>
                </a:lnTo>
                <a:lnTo>
                  <a:pt x="2948559" y="78612"/>
                </a:lnTo>
                <a:lnTo>
                  <a:pt x="3035427" y="78359"/>
                </a:lnTo>
                <a:lnTo>
                  <a:pt x="3035300" y="49402"/>
                </a:lnTo>
                <a:close/>
              </a:path>
              <a:path w="6973570" h="144780">
                <a:moveTo>
                  <a:pt x="2919476" y="49656"/>
                </a:moveTo>
                <a:lnTo>
                  <a:pt x="2832608" y="49911"/>
                </a:lnTo>
                <a:lnTo>
                  <a:pt x="2832735" y="78866"/>
                </a:lnTo>
                <a:lnTo>
                  <a:pt x="2919603" y="78612"/>
                </a:lnTo>
                <a:lnTo>
                  <a:pt x="2919476" y="49656"/>
                </a:lnTo>
                <a:close/>
              </a:path>
              <a:path w="6973570" h="144780">
                <a:moveTo>
                  <a:pt x="2803652" y="50037"/>
                </a:moveTo>
                <a:lnTo>
                  <a:pt x="2716784" y="50291"/>
                </a:lnTo>
                <a:lnTo>
                  <a:pt x="2716911" y="79248"/>
                </a:lnTo>
                <a:lnTo>
                  <a:pt x="2803779" y="78993"/>
                </a:lnTo>
                <a:lnTo>
                  <a:pt x="2803652" y="50037"/>
                </a:lnTo>
                <a:close/>
              </a:path>
              <a:path w="6973570" h="144780">
                <a:moveTo>
                  <a:pt x="2687828" y="50418"/>
                </a:moveTo>
                <a:lnTo>
                  <a:pt x="2600960" y="50673"/>
                </a:lnTo>
                <a:lnTo>
                  <a:pt x="2601087" y="79628"/>
                </a:lnTo>
                <a:lnTo>
                  <a:pt x="2687955" y="79375"/>
                </a:lnTo>
                <a:lnTo>
                  <a:pt x="2687828" y="50418"/>
                </a:lnTo>
                <a:close/>
              </a:path>
              <a:path w="6973570" h="144780">
                <a:moveTo>
                  <a:pt x="2572004" y="50673"/>
                </a:moveTo>
                <a:lnTo>
                  <a:pt x="2485136" y="50926"/>
                </a:lnTo>
                <a:lnTo>
                  <a:pt x="2485263" y="79882"/>
                </a:lnTo>
                <a:lnTo>
                  <a:pt x="2572131" y="79628"/>
                </a:lnTo>
                <a:lnTo>
                  <a:pt x="2572004" y="50673"/>
                </a:lnTo>
                <a:close/>
              </a:path>
              <a:path w="6973570" h="144780">
                <a:moveTo>
                  <a:pt x="2456180" y="51053"/>
                </a:moveTo>
                <a:lnTo>
                  <a:pt x="2369312" y="51307"/>
                </a:lnTo>
                <a:lnTo>
                  <a:pt x="2369439" y="80263"/>
                </a:lnTo>
                <a:lnTo>
                  <a:pt x="2456307" y="80010"/>
                </a:lnTo>
                <a:lnTo>
                  <a:pt x="2456180" y="51053"/>
                </a:lnTo>
                <a:close/>
              </a:path>
              <a:path w="6973570" h="144780">
                <a:moveTo>
                  <a:pt x="2340356" y="51435"/>
                </a:moveTo>
                <a:lnTo>
                  <a:pt x="2253488" y="51688"/>
                </a:lnTo>
                <a:lnTo>
                  <a:pt x="2253615" y="80644"/>
                </a:lnTo>
                <a:lnTo>
                  <a:pt x="2340483" y="80390"/>
                </a:lnTo>
                <a:lnTo>
                  <a:pt x="2340356" y="51435"/>
                </a:lnTo>
                <a:close/>
              </a:path>
              <a:path w="6973570" h="144780">
                <a:moveTo>
                  <a:pt x="2224532" y="51688"/>
                </a:moveTo>
                <a:lnTo>
                  <a:pt x="2137664" y="51942"/>
                </a:lnTo>
                <a:lnTo>
                  <a:pt x="2137791" y="80899"/>
                </a:lnTo>
                <a:lnTo>
                  <a:pt x="2224659" y="80644"/>
                </a:lnTo>
                <a:lnTo>
                  <a:pt x="2224532" y="51688"/>
                </a:lnTo>
                <a:close/>
              </a:path>
              <a:path w="6973570" h="144780">
                <a:moveTo>
                  <a:pt x="2108708" y="52069"/>
                </a:moveTo>
                <a:lnTo>
                  <a:pt x="2021839" y="52324"/>
                </a:lnTo>
                <a:lnTo>
                  <a:pt x="2021967" y="81279"/>
                </a:lnTo>
                <a:lnTo>
                  <a:pt x="2108835" y="81025"/>
                </a:lnTo>
                <a:lnTo>
                  <a:pt x="2108708" y="52069"/>
                </a:lnTo>
                <a:close/>
              </a:path>
              <a:path w="6973570" h="144780">
                <a:moveTo>
                  <a:pt x="1992884" y="52450"/>
                </a:moveTo>
                <a:lnTo>
                  <a:pt x="1906015" y="52704"/>
                </a:lnTo>
                <a:lnTo>
                  <a:pt x="1906143" y="81661"/>
                </a:lnTo>
                <a:lnTo>
                  <a:pt x="1993011" y="81406"/>
                </a:lnTo>
                <a:lnTo>
                  <a:pt x="1992884" y="52450"/>
                </a:lnTo>
                <a:close/>
              </a:path>
              <a:path w="6973570" h="144780">
                <a:moveTo>
                  <a:pt x="1877060" y="52704"/>
                </a:moveTo>
                <a:lnTo>
                  <a:pt x="1790192" y="52959"/>
                </a:lnTo>
                <a:lnTo>
                  <a:pt x="1790319" y="81914"/>
                </a:lnTo>
                <a:lnTo>
                  <a:pt x="1877187" y="81661"/>
                </a:lnTo>
                <a:lnTo>
                  <a:pt x="1877060" y="52704"/>
                </a:lnTo>
                <a:close/>
              </a:path>
              <a:path w="6973570" h="144780">
                <a:moveTo>
                  <a:pt x="1761236" y="53086"/>
                </a:moveTo>
                <a:lnTo>
                  <a:pt x="1674368" y="53339"/>
                </a:lnTo>
                <a:lnTo>
                  <a:pt x="1674495" y="82295"/>
                </a:lnTo>
                <a:lnTo>
                  <a:pt x="1761363" y="82041"/>
                </a:lnTo>
                <a:lnTo>
                  <a:pt x="1761236" y="53086"/>
                </a:lnTo>
                <a:close/>
              </a:path>
              <a:path w="6973570" h="144780">
                <a:moveTo>
                  <a:pt x="1645412" y="53466"/>
                </a:moveTo>
                <a:lnTo>
                  <a:pt x="1558544" y="53720"/>
                </a:lnTo>
                <a:lnTo>
                  <a:pt x="1558671" y="82676"/>
                </a:lnTo>
                <a:lnTo>
                  <a:pt x="1645539" y="82423"/>
                </a:lnTo>
                <a:lnTo>
                  <a:pt x="1645412" y="53466"/>
                </a:lnTo>
                <a:close/>
              </a:path>
              <a:path w="6973570" h="144780">
                <a:moveTo>
                  <a:pt x="1529588" y="53848"/>
                </a:moveTo>
                <a:lnTo>
                  <a:pt x="1442720" y="54101"/>
                </a:lnTo>
                <a:lnTo>
                  <a:pt x="1442847" y="83057"/>
                </a:lnTo>
                <a:lnTo>
                  <a:pt x="1529714" y="82803"/>
                </a:lnTo>
                <a:lnTo>
                  <a:pt x="1529588" y="53848"/>
                </a:lnTo>
                <a:close/>
              </a:path>
              <a:path w="6973570" h="144780">
                <a:moveTo>
                  <a:pt x="1413764" y="54101"/>
                </a:moveTo>
                <a:lnTo>
                  <a:pt x="1326896" y="54355"/>
                </a:lnTo>
                <a:lnTo>
                  <a:pt x="1327023" y="83312"/>
                </a:lnTo>
                <a:lnTo>
                  <a:pt x="1413890" y="83057"/>
                </a:lnTo>
                <a:lnTo>
                  <a:pt x="1413764" y="54101"/>
                </a:lnTo>
                <a:close/>
              </a:path>
              <a:path w="6973570" h="144780">
                <a:moveTo>
                  <a:pt x="1297939" y="54482"/>
                </a:moveTo>
                <a:lnTo>
                  <a:pt x="1211072" y="54737"/>
                </a:lnTo>
                <a:lnTo>
                  <a:pt x="1211199" y="83692"/>
                </a:lnTo>
                <a:lnTo>
                  <a:pt x="1298067" y="83438"/>
                </a:lnTo>
                <a:lnTo>
                  <a:pt x="1297939" y="54482"/>
                </a:lnTo>
                <a:close/>
              </a:path>
              <a:path w="6973570" h="144780">
                <a:moveTo>
                  <a:pt x="1182115" y="54863"/>
                </a:moveTo>
                <a:lnTo>
                  <a:pt x="1095248" y="55117"/>
                </a:lnTo>
                <a:lnTo>
                  <a:pt x="1095375" y="84074"/>
                </a:lnTo>
                <a:lnTo>
                  <a:pt x="1182243" y="83819"/>
                </a:lnTo>
                <a:lnTo>
                  <a:pt x="1182115" y="54863"/>
                </a:lnTo>
                <a:close/>
              </a:path>
              <a:path w="6973570" h="144780">
                <a:moveTo>
                  <a:pt x="1066292" y="55117"/>
                </a:moveTo>
                <a:lnTo>
                  <a:pt x="979424" y="55372"/>
                </a:lnTo>
                <a:lnTo>
                  <a:pt x="979551" y="84327"/>
                </a:lnTo>
                <a:lnTo>
                  <a:pt x="1066419" y="84074"/>
                </a:lnTo>
                <a:lnTo>
                  <a:pt x="1066292" y="55117"/>
                </a:lnTo>
                <a:close/>
              </a:path>
              <a:path w="6973570" h="144780">
                <a:moveTo>
                  <a:pt x="950468" y="55499"/>
                </a:moveTo>
                <a:lnTo>
                  <a:pt x="863600" y="55752"/>
                </a:lnTo>
                <a:lnTo>
                  <a:pt x="863726" y="84709"/>
                </a:lnTo>
                <a:lnTo>
                  <a:pt x="950595" y="84454"/>
                </a:lnTo>
                <a:lnTo>
                  <a:pt x="950468" y="55499"/>
                </a:lnTo>
                <a:close/>
              </a:path>
              <a:path w="6973570" h="144780">
                <a:moveTo>
                  <a:pt x="834644" y="55879"/>
                </a:moveTo>
                <a:lnTo>
                  <a:pt x="747776" y="56134"/>
                </a:lnTo>
                <a:lnTo>
                  <a:pt x="747903" y="85089"/>
                </a:lnTo>
                <a:lnTo>
                  <a:pt x="834771" y="84836"/>
                </a:lnTo>
                <a:lnTo>
                  <a:pt x="834644" y="55879"/>
                </a:lnTo>
                <a:close/>
              </a:path>
              <a:path w="6973570" h="144780">
                <a:moveTo>
                  <a:pt x="718820" y="56134"/>
                </a:moveTo>
                <a:lnTo>
                  <a:pt x="631952" y="56387"/>
                </a:lnTo>
                <a:lnTo>
                  <a:pt x="632079" y="85343"/>
                </a:lnTo>
                <a:lnTo>
                  <a:pt x="718947" y="85089"/>
                </a:lnTo>
                <a:lnTo>
                  <a:pt x="718820" y="56134"/>
                </a:lnTo>
                <a:close/>
              </a:path>
              <a:path w="6973570" h="144780">
                <a:moveTo>
                  <a:pt x="602996" y="56514"/>
                </a:moveTo>
                <a:lnTo>
                  <a:pt x="516128" y="56768"/>
                </a:lnTo>
                <a:lnTo>
                  <a:pt x="516255" y="85725"/>
                </a:lnTo>
                <a:lnTo>
                  <a:pt x="603123" y="85470"/>
                </a:lnTo>
                <a:lnTo>
                  <a:pt x="602996" y="56514"/>
                </a:lnTo>
                <a:close/>
              </a:path>
              <a:path w="6973570" h="144780">
                <a:moveTo>
                  <a:pt x="487172" y="56895"/>
                </a:moveTo>
                <a:lnTo>
                  <a:pt x="400304" y="57150"/>
                </a:lnTo>
                <a:lnTo>
                  <a:pt x="400431" y="86105"/>
                </a:lnTo>
                <a:lnTo>
                  <a:pt x="487299" y="85851"/>
                </a:lnTo>
                <a:lnTo>
                  <a:pt x="487172" y="56895"/>
                </a:lnTo>
                <a:close/>
              </a:path>
              <a:path w="6973570" h="144780">
                <a:moveTo>
                  <a:pt x="371348" y="57150"/>
                </a:moveTo>
                <a:lnTo>
                  <a:pt x="284480" y="57403"/>
                </a:lnTo>
                <a:lnTo>
                  <a:pt x="284606" y="86360"/>
                </a:lnTo>
                <a:lnTo>
                  <a:pt x="371475" y="86105"/>
                </a:lnTo>
                <a:lnTo>
                  <a:pt x="371348" y="57150"/>
                </a:lnTo>
                <a:close/>
              </a:path>
              <a:path w="6973570" h="144780">
                <a:moveTo>
                  <a:pt x="255524" y="57530"/>
                </a:moveTo>
                <a:lnTo>
                  <a:pt x="168656" y="57785"/>
                </a:lnTo>
                <a:lnTo>
                  <a:pt x="168783" y="86740"/>
                </a:lnTo>
                <a:lnTo>
                  <a:pt x="255650" y="86487"/>
                </a:lnTo>
                <a:lnTo>
                  <a:pt x="255524" y="57530"/>
                </a:lnTo>
                <a:close/>
              </a:path>
              <a:path w="6973570" h="144780">
                <a:moveTo>
                  <a:pt x="144525" y="0"/>
                </a:moveTo>
                <a:lnTo>
                  <a:pt x="0" y="72770"/>
                </a:lnTo>
                <a:lnTo>
                  <a:pt x="145034" y="144779"/>
                </a:lnTo>
                <a:lnTo>
                  <a:pt x="98521" y="86994"/>
                </a:lnTo>
                <a:lnTo>
                  <a:pt x="86868" y="86994"/>
                </a:lnTo>
                <a:lnTo>
                  <a:pt x="86741" y="58038"/>
                </a:lnTo>
                <a:lnTo>
                  <a:pt x="98401" y="58011"/>
                </a:lnTo>
                <a:lnTo>
                  <a:pt x="144525" y="0"/>
                </a:lnTo>
                <a:close/>
              </a:path>
              <a:path w="6973570" h="144780">
                <a:moveTo>
                  <a:pt x="98401" y="58011"/>
                </a:moveTo>
                <a:lnTo>
                  <a:pt x="86741" y="58038"/>
                </a:lnTo>
                <a:lnTo>
                  <a:pt x="86868" y="86994"/>
                </a:lnTo>
                <a:lnTo>
                  <a:pt x="98499" y="86967"/>
                </a:lnTo>
                <a:lnTo>
                  <a:pt x="86868" y="72516"/>
                </a:lnTo>
                <a:lnTo>
                  <a:pt x="98401" y="58011"/>
                </a:lnTo>
                <a:close/>
              </a:path>
              <a:path w="6973570" h="144780">
                <a:moveTo>
                  <a:pt x="98499" y="86967"/>
                </a:moveTo>
                <a:lnTo>
                  <a:pt x="86868" y="86994"/>
                </a:lnTo>
                <a:lnTo>
                  <a:pt x="98521" y="86994"/>
                </a:lnTo>
                <a:close/>
              </a:path>
              <a:path w="6973570" h="144780">
                <a:moveTo>
                  <a:pt x="139700" y="57912"/>
                </a:moveTo>
                <a:lnTo>
                  <a:pt x="98401" y="58011"/>
                </a:lnTo>
                <a:lnTo>
                  <a:pt x="86868" y="72516"/>
                </a:lnTo>
                <a:lnTo>
                  <a:pt x="98499" y="86967"/>
                </a:lnTo>
                <a:lnTo>
                  <a:pt x="139827" y="86867"/>
                </a:lnTo>
                <a:lnTo>
                  <a:pt x="139700" y="5791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566872AF-C9F2-44C9-B242-D22A1E870A7E}"/>
              </a:ext>
            </a:extLst>
          </p:cNvPr>
          <p:cNvSpPr/>
          <p:nvPr/>
        </p:nvSpPr>
        <p:spPr>
          <a:xfrm>
            <a:off x="2465832" y="3246317"/>
            <a:ext cx="7225283" cy="3977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4578E12F-B8EE-4DE2-93C7-7B615E2D5DC6}"/>
              </a:ext>
            </a:extLst>
          </p:cNvPr>
          <p:cNvSpPr/>
          <p:nvPr/>
        </p:nvSpPr>
        <p:spPr>
          <a:xfrm>
            <a:off x="2492501" y="3345377"/>
            <a:ext cx="6973570" cy="144780"/>
          </a:xfrm>
          <a:custGeom>
            <a:avLst/>
            <a:gdLst/>
            <a:ahLst/>
            <a:cxnLst/>
            <a:rect l="l" t="t" r="r" b="b"/>
            <a:pathLst>
              <a:path w="6973570" h="144780">
                <a:moveTo>
                  <a:pt x="86868" y="57912"/>
                </a:moveTo>
                <a:lnTo>
                  <a:pt x="0" y="57912"/>
                </a:lnTo>
                <a:lnTo>
                  <a:pt x="0" y="86867"/>
                </a:lnTo>
                <a:lnTo>
                  <a:pt x="86868" y="86867"/>
                </a:lnTo>
                <a:lnTo>
                  <a:pt x="86868" y="57912"/>
                </a:lnTo>
                <a:close/>
              </a:path>
              <a:path w="6973570" h="144780">
                <a:moveTo>
                  <a:pt x="202692" y="57912"/>
                </a:moveTo>
                <a:lnTo>
                  <a:pt x="115824" y="57912"/>
                </a:lnTo>
                <a:lnTo>
                  <a:pt x="115824" y="86867"/>
                </a:lnTo>
                <a:lnTo>
                  <a:pt x="202692" y="86867"/>
                </a:lnTo>
                <a:lnTo>
                  <a:pt x="202692" y="57912"/>
                </a:lnTo>
                <a:close/>
              </a:path>
              <a:path w="6973570" h="144780">
                <a:moveTo>
                  <a:pt x="318516" y="57912"/>
                </a:moveTo>
                <a:lnTo>
                  <a:pt x="231648" y="57912"/>
                </a:lnTo>
                <a:lnTo>
                  <a:pt x="231648" y="86867"/>
                </a:lnTo>
                <a:lnTo>
                  <a:pt x="318516" y="86867"/>
                </a:lnTo>
                <a:lnTo>
                  <a:pt x="318516" y="57912"/>
                </a:lnTo>
                <a:close/>
              </a:path>
              <a:path w="6973570" h="144780">
                <a:moveTo>
                  <a:pt x="434340" y="57912"/>
                </a:moveTo>
                <a:lnTo>
                  <a:pt x="347472" y="57912"/>
                </a:lnTo>
                <a:lnTo>
                  <a:pt x="347472" y="86867"/>
                </a:lnTo>
                <a:lnTo>
                  <a:pt x="434340" y="86867"/>
                </a:lnTo>
                <a:lnTo>
                  <a:pt x="434340" y="57912"/>
                </a:lnTo>
                <a:close/>
              </a:path>
              <a:path w="6973570" h="144780">
                <a:moveTo>
                  <a:pt x="550164" y="57912"/>
                </a:moveTo>
                <a:lnTo>
                  <a:pt x="463296" y="57912"/>
                </a:lnTo>
                <a:lnTo>
                  <a:pt x="463296" y="86867"/>
                </a:lnTo>
                <a:lnTo>
                  <a:pt x="550164" y="86867"/>
                </a:lnTo>
                <a:lnTo>
                  <a:pt x="550164" y="57912"/>
                </a:lnTo>
                <a:close/>
              </a:path>
              <a:path w="6973570" h="144780">
                <a:moveTo>
                  <a:pt x="665988" y="57912"/>
                </a:moveTo>
                <a:lnTo>
                  <a:pt x="579120" y="57912"/>
                </a:lnTo>
                <a:lnTo>
                  <a:pt x="579120" y="86867"/>
                </a:lnTo>
                <a:lnTo>
                  <a:pt x="665988" y="86867"/>
                </a:lnTo>
                <a:lnTo>
                  <a:pt x="665988" y="57912"/>
                </a:lnTo>
                <a:close/>
              </a:path>
              <a:path w="6973570" h="144780">
                <a:moveTo>
                  <a:pt x="781812" y="57912"/>
                </a:moveTo>
                <a:lnTo>
                  <a:pt x="694944" y="57912"/>
                </a:lnTo>
                <a:lnTo>
                  <a:pt x="694944" y="86867"/>
                </a:lnTo>
                <a:lnTo>
                  <a:pt x="781812" y="86867"/>
                </a:lnTo>
                <a:lnTo>
                  <a:pt x="781812" y="57912"/>
                </a:lnTo>
                <a:close/>
              </a:path>
              <a:path w="6973570" h="144780">
                <a:moveTo>
                  <a:pt x="897636" y="57912"/>
                </a:moveTo>
                <a:lnTo>
                  <a:pt x="810768" y="57912"/>
                </a:lnTo>
                <a:lnTo>
                  <a:pt x="810768" y="86867"/>
                </a:lnTo>
                <a:lnTo>
                  <a:pt x="897636" y="86867"/>
                </a:lnTo>
                <a:lnTo>
                  <a:pt x="897636" y="57912"/>
                </a:lnTo>
                <a:close/>
              </a:path>
              <a:path w="6973570" h="144780">
                <a:moveTo>
                  <a:pt x="1013460" y="57912"/>
                </a:moveTo>
                <a:lnTo>
                  <a:pt x="926592" y="57912"/>
                </a:lnTo>
                <a:lnTo>
                  <a:pt x="926592" y="86867"/>
                </a:lnTo>
                <a:lnTo>
                  <a:pt x="1013460" y="86867"/>
                </a:lnTo>
                <a:lnTo>
                  <a:pt x="1013460" y="57912"/>
                </a:lnTo>
                <a:close/>
              </a:path>
              <a:path w="6973570" h="144780">
                <a:moveTo>
                  <a:pt x="1129284" y="57912"/>
                </a:moveTo>
                <a:lnTo>
                  <a:pt x="1042415" y="57912"/>
                </a:lnTo>
                <a:lnTo>
                  <a:pt x="1042415" y="86867"/>
                </a:lnTo>
                <a:lnTo>
                  <a:pt x="1129284" y="86867"/>
                </a:lnTo>
                <a:lnTo>
                  <a:pt x="1129284" y="57912"/>
                </a:lnTo>
                <a:close/>
              </a:path>
              <a:path w="6973570" h="144780">
                <a:moveTo>
                  <a:pt x="1245108" y="57912"/>
                </a:moveTo>
                <a:lnTo>
                  <a:pt x="1158239" y="57912"/>
                </a:lnTo>
                <a:lnTo>
                  <a:pt x="1158239" y="86867"/>
                </a:lnTo>
                <a:lnTo>
                  <a:pt x="1245108" y="86867"/>
                </a:lnTo>
                <a:lnTo>
                  <a:pt x="1245108" y="57912"/>
                </a:lnTo>
                <a:close/>
              </a:path>
              <a:path w="6973570" h="144780">
                <a:moveTo>
                  <a:pt x="1360932" y="57912"/>
                </a:moveTo>
                <a:lnTo>
                  <a:pt x="1274064" y="57912"/>
                </a:lnTo>
                <a:lnTo>
                  <a:pt x="1274064" y="86867"/>
                </a:lnTo>
                <a:lnTo>
                  <a:pt x="1360932" y="86867"/>
                </a:lnTo>
                <a:lnTo>
                  <a:pt x="1360932" y="57912"/>
                </a:lnTo>
                <a:close/>
              </a:path>
              <a:path w="6973570" h="144780">
                <a:moveTo>
                  <a:pt x="1476756" y="57912"/>
                </a:moveTo>
                <a:lnTo>
                  <a:pt x="1389888" y="57912"/>
                </a:lnTo>
                <a:lnTo>
                  <a:pt x="1389888" y="86867"/>
                </a:lnTo>
                <a:lnTo>
                  <a:pt x="1476756" y="86867"/>
                </a:lnTo>
                <a:lnTo>
                  <a:pt x="1476756" y="57912"/>
                </a:lnTo>
                <a:close/>
              </a:path>
              <a:path w="6973570" h="144780">
                <a:moveTo>
                  <a:pt x="1592580" y="57912"/>
                </a:moveTo>
                <a:lnTo>
                  <a:pt x="1505712" y="57912"/>
                </a:lnTo>
                <a:lnTo>
                  <a:pt x="1505712" y="86867"/>
                </a:lnTo>
                <a:lnTo>
                  <a:pt x="1592580" y="86867"/>
                </a:lnTo>
                <a:lnTo>
                  <a:pt x="1592580" y="57912"/>
                </a:lnTo>
                <a:close/>
              </a:path>
              <a:path w="6973570" h="144780">
                <a:moveTo>
                  <a:pt x="1708403" y="57912"/>
                </a:moveTo>
                <a:lnTo>
                  <a:pt x="1621536" y="57912"/>
                </a:lnTo>
                <a:lnTo>
                  <a:pt x="1621536" y="86867"/>
                </a:lnTo>
                <a:lnTo>
                  <a:pt x="1708403" y="86867"/>
                </a:lnTo>
                <a:lnTo>
                  <a:pt x="1708403" y="57912"/>
                </a:lnTo>
                <a:close/>
              </a:path>
              <a:path w="6973570" h="144780">
                <a:moveTo>
                  <a:pt x="1824227" y="57912"/>
                </a:moveTo>
                <a:lnTo>
                  <a:pt x="1737360" y="57912"/>
                </a:lnTo>
                <a:lnTo>
                  <a:pt x="1737360" y="86867"/>
                </a:lnTo>
                <a:lnTo>
                  <a:pt x="1824227" y="86867"/>
                </a:lnTo>
                <a:lnTo>
                  <a:pt x="1824227" y="57912"/>
                </a:lnTo>
                <a:close/>
              </a:path>
              <a:path w="6973570" h="144780">
                <a:moveTo>
                  <a:pt x="1940052" y="57912"/>
                </a:moveTo>
                <a:lnTo>
                  <a:pt x="1853184" y="57912"/>
                </a:lnTo>
                <a:lnTo>
                  <a:pt x="1853184" y="86867"/>
                </a:lnTo>
                <a:lnTo>
                  <a:pt x="1940052" y="86867"/>
                </a:lnTo>
                <a:lnTo>
                  <a:pt x="1940052" y="57912"/>
                </a:lnTo>
                <a:close/>
              </a:path>
              <a:path w="6973570" h="144780">
                <a:moveTo>
                  <a:pt x="2055876" y="57912"/>
                </a:moveTo>
                <a:lnTo>
                  <a:pt x="1969008" y="57912"/>
                </a:lnTo>
                <a:lnTo>
                  <a:pt x="1969008" y="86867"/>
                </a:lnTo>
                <a:lnTo>
                  <a:pt x="2055876" y="86867"/>
                </a:lnTo>
                <a:lnTo>
                  <a:pt x="2055876" y="57912"/>
                </a:lnTo>
                <a:close/>
              </a:path>
              <a:path w="6973570" h="144780">
                <a:moveTo>
                  <a:pt x="2171700" y="57912"/>
                </a:moveTo>
                <a:lnTo>
                  <a:pt x="2084832" y="57912"/>
                </a:lnTo>
                <a:lnTo>
                  <a:pt x="2084832" y="86867"/>
                </a:lnTo>
                <a:lnTo>
                  <a:pt x="2171700" y="86867"/>
                </a:lnTo>
                <a:lnTo>
                  <a:pt x="2171700" y="57912"/>
                </a:lnTo>
                <a:close/>
              </a:path>
              <a:path w="6973570" h="144780">
                <a:moveTo>
                  <a:pt x="2287524" y="57912"/>
                </a:moveTo>
                <a:lnTo>
                  <a:pt x="2200656" y="57912"/>
                </a:lnTo>
                <a:lnTo>
                  <a:pt x="2200656" y="86867"/>
                </a:lnTo>
                <a:lnTo>
                  <a:pt x="2287524" y="86867"/>
                </a:lnTo>
                <a:lnTo>
                  <a:pt x="2287524" y="57912"/>
                </a:lnTo>
                <a:close/>
              </a:path>
              <a:path w="6973570" h="144780">
                <a:moveTo>
                  <a:pt x="2403348" y="57912"/>
                </a:moveTo>
                <a:lnTo>
                  <a:pt x="2316480" y="57912"/>
                </a:lnTo>
                <a:lnTo>
                  <a:pt x="2316480" y="86867"/>
                </a:lnTo>
                <a:lnTo>
                  <a:pt x="2403348" y="86867"/>
                </a:lnTo>
                <a:lnTo>
                  <a:pt x="2403348" y="57912"/>
                </a:lnTo>
                <a:close/>
              </a:path>
              <a:path w="6973570" h="144780">
                <a:moveTo>
                  <a:pt x="2519172" y="57912"/>
                </a:moveTo>
                <a:lnTo>
                  <a:pt x="2432304" y="57912"/>
                </a:lnTo>
                <a:lnTo>
                  <a:pt x="2432304" y="86867"/>
                </a:lnTo>
                <a:lnTo>
                  <a:pt x="2519172" y="86867"/>
                </a:lnTo>
                <a:lnTo>
                  <a:pt x="2519172" y="57912"/>
                </a:lnTo>
                <a:close/>
              </a:path>
              <a:path w="6973570" h="144780">
                <a:moveTo>
                  <a:pt x="2634996" y="57912"/>
                </a:moveTo>
                <a:lnTo>
                  <a:pt x="2548128" y="57912"/>
                </a:lnTo>
                <a:lnTo>
                  <a:pt x="2548128" y="86867"/>
                </a:lnTo>
                <a:lnTo>
                  <a:pt x="2634996" y="86867"/>
                </a:lnTo>
                <a:lnTo>
                  <a:pt x="2634996" y="57912"/>
                </a:lnTo>
                <a:close/>
              </a:path>
              <a:path w="6973570" h="144780">
                <a:moveTo>
                  <a:pt x="2750820" y="57912"/>
                </a:moveTo>
                <a:lnTo>
                  <a:pt x="2663952" y="57912"/>
                </a:lnTo>
                <a:lnTo>
                  <a:pt x="2663952" y="86867"/>
                </a:lnTo>
                <a:lnTo>
                  <a:pt x="2750820" y="86867"/>
                </a:lnTo>
                <a:lnTo>
                  <a:pt x="2750820" y="57912"/>
                </a:lnTo>
                <a:close/>
              </a:path>
              <a:path w="6973570" h="144780">
                <a:moveTo>
                  <a:pt x="2866644" y="57912"/>
                </a:moveTo>
                <a:lnTo>
                  <a:pt x="2779776" y="57912"/>
                </a:lnTo>
                <a:lnTo>
                  <a:pt x="2779776" y="86867"/>
                </a:lnTo>
                <a:lnTo>
                  <a:pt x="2866644" y="86867"/>
                </a:lnTo>
                <a:lnTo>
                  <a:pt x="2866644" y="57912"/>
                </a:lnTo>
                <a:close/>
              </a:path>
              <a:path w="6973570" h="144780">
                <a:moveTo>
                  <a:pt x="2982468" y="57912"/>
                </a:moveTo>
                <a:lnTo>
                  <a:pt x="2895600" y="57912"/>
                </a:lnTo>
                <a:lnTo>
                  <a:pt x="2895600" y="86867"/>
                </a:lnTo>
                <a:lnTo>
                  <a:pt x="2982468" y="86867"/>
                </a:lnTo>
                <a:lnTo>
                  <a:pt x="2982468" y="57912"/>
                </a:lnTo>
                <a:close/>
              </a:path>
              <a:path w="6973570" h="144780">
                <a:moveTo>
                  <a:pt x="3098292" y="57912"/>
                </a:moveTo>
                <a:lnTo>
                  <a:pt x="3011424" y="57912"/>
                </a:lnTo>
                <a:lnTo>
                  <a:pt x="3011424" y="86867"/>
                </a:lnTo>
                <a:lnTo>
                  <a:pt x="3098292" y="86867"/>
                </a:lnTo>
                <a:lnTo>
                  <a:pt x="3098292" y="57912"/>
                </a:lnTo>
                <a:close/>
              </a:path>
              <a:path w="6973570" h="144780">
                <a:moveTo>
                  <a:pt x="3214116" y="57912"/>
                </a:moveTo>
                <a:lnTo>
                  <a:pt x="3127248" y="57912"/>
                </a:lnTo>
                <a:lnTo>
                  <a:pt x="3127248" y="86867"/>
                </a:lnTo>
                <a:lnTo>
                  <a:pt x="3214116" y="86867"/>
                </a:lnTo>
                <a:lnTo>
                  <a:pt x="3214116" y="57912"/>
                </a:lnTo>
                <a:close/>
              </a:path>
              <a:path w="6973570" h="144780">
                <a:moveTo>
                  <a:pt x="3329940" y="57912"/>
                </a:moveTo>
                <a:lnTo>
                  <a:pt x="3243072" y="57912"/>
                </a:lnTo>
                <a:lnTo>
                  <a:pt x="3243072" y="86867"/>
                </a:lnTo>
                <a:lnTo>
                  <a:pt x="3329940" y="86867"/>
                </a:lnTo>
                <a:lnTo>
                  <a:pt x="3329940" y="57912"/>
                </a:lnTo>
                <a:close/>
              </a:path>
              <a:path w="6973570" h="144780">
                <a:moveTo>
                  <a:pt x="3445764" y="57912"/>
                </a:moveTo>
                <a:lnTo>
                  <a:pt x="3358896" y="57912"/>
                </a:lnTo>
                <a:lnTo>
                  <a:pt x="3358896" y="86867"/>
                </a:lnTo>
                <a:lnTo>
                  <a:pt x="3445764" y="86867"/>
                </a:lnTo>
                <a:lnTo>
                  <a:pt x="3445764" y="57912"/>
                </a:lnTo>
                <a:close/>
              </a:path>
              <a:path w="6973570" h="144780">
                <a:moveTo>
                  <a:pt x="3561588" y="57912"/>
                </a:moveTo>
                <a:lnTo>
                  <a:pt x="3474720" y="57912"/>
                </a:lnTo>
                <a:lnTo>
                  <a:pt x="3474720" y="86867"/>
                </a:lnTo>
                <a:lnTo>
                  <a:pt x="3561588" y="86867"/>
                </a:lnTo>
                <a:lnTo>
                  <a:pt x="3561588" y="57912"/>
                </a:lnTo>
                <a:close/>
              </a:path>
              <a:path w="6973570" h="144780">
                <a:moveTo>
                  <a:pt x="3677412" y="57912"/>
                </a:moveTo>
                <a:lnTo>
                  <a:pt x="3590544" y="57912"/>
                </a:lnTo>
                <a:lnTo>
                  <a:pt x="3590544" y="86867"/>
                </a:lnTo>
                <a:lnTo>
                  <a:pt x="3677412" y="86867"/>
                </a:lnTo>
                <a:lnTo>
                  <a:pt x="3677412" y="57912"/>
                </a:lnTo>
                <a:close/>
              </a:path>
              <a:path w="6973570" h="144780">
                <a:moveTo>
                  <a:pt x="3793236" y="57912"/>
                </a:moveTo>
                <a:lnTo>
                  <a:pt x="3706368" y="57912"/>
                </a:lnTo>
                <a:lnTo>
                  <a:pt x="3706368" y="86867"/>
                </a:lnTo>
                <a:lnTo>
                  <a:pt x="3793236" y="86867"/>
                </a:lnTo>
                <a:lnTo>
                  <a:pt x="3793236" y="57912"/>
                </a:lnTo>
                <a:close/>
              </a:path>
              <a:path w="6973570" h="144780">
                <a:moveTo>
                  <a:pt x="3909060" y="57912"/>
                </a:moveTo>
                <a:lnTo>
                  <a:pt x="3822192" y="57912"/>
                </a:lnTo>
                <a:lnTo>
                  <a:pt x="3822192" y="86867"/>
                </a:lnTo>
                <a:lnTo>
                  <a:pt x="3909060" y="86867"/>
                </a:lnTo>
                <a:lnTo>
                  <a:pt x="3909060" y="57912"/>
                </a:lnTo>
                <a:close/>
              </a:path>
              <a:path w="6973570" h="144780">
                <a:moveTo>
                  <a:pt x="4024883" y="57912"/>
                </a:moveTo>
                <a:lnTo>
                  <a:pt x="3938016" y="57912"/>
                </a:lnTo>
                <a:lnTo>
                  <a:pt x="3938016" y="86867"/>
                </a:lnTo>
                <a:lnTo>
                  <a:pt x="4024883" y="86867"/>
                </a:lnTo>
                <a:lnTo>
                  <a:pt x="4024883" y="57912"/>
                </a:lnTo>
                <a:close/>
              </a:path>
              <a:path w="6973570" h="144780">
                <a:moveTo>
                  <a:pt x="4140707" y="57912"/>
                </a:moveTo>
                <a:lnTo>
                  <a:pt x="4053840" y="57912"/>
                </a:lnTo>
                <a:lnTo>
                  <a:pt x="4053840" y="86867"/>
                </a:lnTo>
                <a:lnTo>
                  <a:pt x="4140707" y="86867"/>
                </a:lnTo>
                <a:lnTo>
                  <a:pt x="4140707" y="57912"/>
                </a:lnTo>
                <a:close/>
              </a:path>
              <a:path w="6973570" h="144780">
                <a:moveTo>
                  <a:pt x="4256532" y="57912"/>
                </a:moveTo>
                <a:lnTo>
                  <a:pt x="4169664" y="57912"/>
                </a:lnTo>
                <a:lnTo>
                  <a:pt x="4169664" y="86867"/>
                </a:lnTo>
                <a:lnTo>
                  <a:pt x="4256532" y="86867"/>
                </a:lnTo>
                <a:lnTo>
                  <a:pt x="4256532" y="57912"/>
                </a:lnTo>
                <a:close/>
              </a:path>
              <a:path w="6973570" h="144780">
                <a:moveTo>
                  <a:pt x="4372356" y="57912"/>
                </a:moveTo>
                <a:lnTo>
                  <a:pt x="4285488" y="57912"/>
                </a:lnTo>
                <a:lnTo>
                  <a:pt x="4285488" y="86867"/>
                </a:lnTo>
                <a:lnTo>
                  <a:pt x="4372356" y="86867"/>
                </a:lnTo>
                <a:lnTo>
                  <a:pt x="4372356" y="57912"/>
                </a:lnTo>
                <a:close/>
              </a:path>
              <a:path w="6973570" h="144780">
                <a:moveTo>
                  <a:pt x="4488180" y="57912"/>
                </a:moveTo>
                <a:lnTo>
                  <a:pt x="4401312" y="57912"/>
                </a:lnTo>
                <a:lnTo>
                  <a:pt x="4401312" y="86867"/>
                </a:lnTo>
                <a:lnTo>
                  <a:pt x="4488180" y="86867"/>
                </a:lnTo>
                <a:lnTo>
                  <a:pt x="4488180" y="57912"/>
                </a:lnTo>
                <a:close/>
              </a:path>
              <a:path w="6973570" h="144780">
                <a:moveTo>
                  <a:pt x="4604004" y="57912"/>
                </a:moveTo>
                <a:lnTo>
                  <a:pt x="4517136" y="57912"/>
                </a:lnTo>
                <a:lnTo>
                  <a:pt x="4517136" y="86867"/>
                </a:lnTo>
                <a:lnTo>
                  <a:pt x="4604004" y="86867"/>
                </a:lnTo>
                <a:lnTo>
                  <a:pt x="4604004" y="57912"/>
                </a:lnTo>
                <a:close/>
              </a:path>
              <a:path w="6973570" h="144780">
                <a:moveTo>
                  <a:pt x="4719828" y="57912"/>
                </a:moveTo>
                <a:lnTo>
                  <a:pt x="4632959" y="57912"/>
                </a:lnTo>
                <a:lnTo>
                  <a:pt x="4632959" y="86867"/>
                </a:lnTo>
                <a:lnTo>
                  <a:pt x="4719828" y="86867"/>
                </a:lnTo>
                <a:lnTo>
                  <a:pt x="4719828" y="57912"/>
                </a:lnTo>
                <a:close/>
              </a:path>
              <a:path w="6973570" h="144780">
                <a:moveTo>
                  <a:pt x="4835652" y="57912"/>
                </a:moveTo>
                <a:lnTo>
                  <a:pt x="4748783" y="57912"/>
                </a:lnTo>
                <a:lnTo>
                  <a:pt x="4748783" y="86867"/>
                </a:lnTo>
                <a:lnTo>
                  <a:pt x="4835652" y="86867"/>
                </a:lnTo>
                <a:lnTo>
                  <a:pt x="4835652" y="57912"/>
                </a:lnTo>
                <a:close/>
              </a:path>
              <a:path w="6973570" h="144780">
                <a:moveTo>
                  <a:pt x="4951476" y="57912"/>
                </a:moveTo>
                <a:lnTo>
                  <a:pt x="4864608" y="57912"/>
                </a:lnTo>
                <a:lnTo>
                  <a:pt x="4864608" y="86867"/>
                </a:lnTo>
                <a:lnTo>
                  <a:pt x="4951476" y="86867"/>
                </a:lnTo>
                <a:lnTo>
                  <a:pt x="4951476" y="57912"/>
                </a:lnTo>
                <a:close/>
              </a:path>
              <a:path w="6973570" h="144780">
                <a:moveTo>
                  <a:pt x="5067300" y="57912"/>
                </a:moveTo>
                <a:lnTo>
                  <a:pt x="4980432" y="57912"/>
                </a:lnTo>
                <a:lnTo>
                  <a:pt x="4980432" y="86867"/>
                </a:lnTo>
                <a:lnTo>
                  <a:pt x="5067300" y="86867"/>
                </a:lnTo>
                <a:lnTo>
                  <a:pt x="5067300" y="57912"/>
                </a:lnTo>
                <a:close/>
              </a:path>
              <a:path w="6973570" h="144780">
                <a:moveTo>
                  <a:pt x="5183124" y="57912"/>
                </a:moveTo>
                <a:lnTo>
                  <a:pt x="5096256" y="57912"/>
                </a:lnTo>
                <a:lnTo>
                  <a:pt x="5096256" y="86867"/>
                </a:lnTo>
                <a:lnTo>
                  <a:pt x="5183124" y="86867"/>
                </a:lnTo>
                <a:lnTo>
                  <a:pt x="5183124" y="57912"/>
                </a:lnTo>
                <a:close/>
              </a:path>
              <a:path w="6973570" h="144780">
                <a:moveTo>
                  <a:pt x="5298948" y="57912"/>
                </a:moveTo>
                <a:lnTo>
                  <a:pt x="5212080" y="57912"/>
                </a:lnTo>
                <a:lnTo>
                  <a:pt x="5212080" y="86867"/>
                </a:lnTo>
                <a:lnTo>
                  <a:pt x="5298948" y="86867"/>
                </a:lnTo>
                <a:lnTo>
                  <a:pt x="5298948" y="57912"/>
                </a:lnTo>
                <a:close/>
              </a:path>
              <a:path w="6973570" h="144780">
                <a:moveTo>
                  <a:pt x="5414772" y="57912"/>
                </a:moveTo>
                <a:lnTo>
                  <a:pt x="5327904" y="57912"/>
                </a:lnTo>
                <a:lnTo>
                  <a:pt x="5327904" y="86867"/>
                </a:lnTo>
                <a:lnTo>
                  <a:pt x="5414772" y="86867"/>
                </a:lnTo>
                <a:lnTo>
                  <a:pt x="5414772" y="57912"/>
                </a:lnTo>
                <a:close/>
              </a:path>
              <a:path w="6973570" h="144780">
                <a:moveTo>
                  <a:pt x="5530596" y="57912"/>
                </a:moveTo>
                <a:lnTo>
                  <a:pt x="5443728" y="57912"/>
                </a:lnTo>
                <a:lnTo>
                  <a:pt x="5443728" y="86867"/>
                </a:lnTo>
                <a:lnTo>
                  <a:pt x="5530596" y="86867"/>
                </a:lnTo>
                <a:lnTo>
                  <a:pt x="5530596" y="57912"/>
                </a:lnTo>
                <a:close/>
              </a:path>
              <a:path w="6973570" h="144780">
                <a:moveTo>
                  <a:pt x="5646420" y="57912"/>
                </a:moveTo>
                <a:lnTo>
                  <a:pt x="5559552" y="57912"/>
                </a:lnTo>
                <a:lnTo>
                  <a:pt x="5559552" y="86867"/>
                </a:lnTo>
                <a:lnTo>
                  <a:pt x="5646420" y="86867"/>
                </a:lnTo>
                <a:lnTo>
                  <a:pt x="5646420" y="57912"/>
                </a:lnTo>
                <a:close/>
              </a:path>
              <a:path w="6973570" h="144780">
                <a:moveTo>
                  <a:pt x="5762244" y="57912"/>
                </a:moveTo>
                <a:lnTo>
                  <a:pt x="5675376" y="57912"/>
                </a:lnTo>
                <a:lnTo>
                  <a:pt x="5675376" y="86867"/>
                </a:lnTo>
                <a:lnTo>
                  <a:pt x="5762244" y="86867"/>
                </a:lnTo>
                <a:lnTo>
                  <a:pt x="5762244" y="57912"/>
                </a:lnTo>
                <a:close/>
              </a:path>
              <a:path w="6973570" h="144780">
                <a:moveTo>
                  <a:pt x="5878068" y="57912"/>
                </a:moveTo>
                <a:lnTo>
                  <a:pt x="5791200" y="57912"/>
                </a:lnTo>
                <a:lnTo>
                  <a:pt x="5791200" y="86867"/>
                </a:lnTo>
                <a:lnTo>
                  <a:pt x="5878068" y="86867"/>
                </a:lnTo>
                <a:lnTo>
                  <a:pt x="5878068" y="57912"/>
                </a:lnTo>
                <a:close/>
              </a:path>
              <a:path w="6973570" h="144780">
                <a:moveTo>
                  <a:pt x="5993892" y="57912"/>
                </a:moveTo>
                <a:lnTo>
                  <a:pt x="5907024" y="57912"/>
                </a:lnTo>
                <a:lnTo>
                  <a:pt x="5907024" y="86867"/>
                </a:lnTo>
                <a:lnTo>
                  <a:pt x="5993892" y="86867"/>
                </a:lnTo>
                <a:lnTo>
                  <a:pt x="5993892" y="57912"/>
                </a:lnTo>
                <a:close/>
              </a:path>
              <a:path w="6973570" h="144780">
                <a:moveTo>
                  <a:pt x="6109716" y="57912"/>
                </a:moveTo>
                <a:lnTo>
                  <a:pt x="6022848" y="57912"/>
                </a:lnTo>
                <a:lnTo>
                  <a:pt x="6022848" y="86867"/>
                </a:lnTo>
                <a:lnTo>
                  <a:pt x="6109716" y="86867"/>
                </a:lnTo>
                <a:lnTo>
                  <a:pt x="6109716" y="57912"/>
                </a:lnTo>
                <a:close/>
              </a:path>
              <a:path w="6973570" h="144780">
                <a:moveTo>
                  <a:pt x="6225540" y="57912"/>
                </a:moveTo>
                <a:lnTo>
                  <a:pt x="6138672" y="57912"/>
                </a:lnTo>
                <a:lnTo>
                  <a:pt x="6138672" y="86867"/>
                </a:lnTo>
                <a:lnTo>
                  <a:pt x="6225540" y="86867"/>
                </a:lnTo>
                <a:lnTo>
                  <a:pt x="6225540" y="57912"/>
                </a:lnTo>
                <a:close/>
              </a:path>
              <a:path w="6973570" h="144780">
                <a:moveTo>
                  <a:pt x="6341364" y="57912"/>
                </a:moveTo>
                <a:lnTo>
                  <a:pt x="6254496" y="57912"/>
                </a:lnTo>
                <a:lnTo>
                  <a:pt x="6254496" y="86867"/>
                </a:lnTo>
                <a:lnTo>
                  <a:pt x="6341364" y="86867"/>
                </a:lnTo>
                <a:lnTo>
                  <a:pt x="6341364" y="57912"/>
                </a:lnTo>
                <a:close/>
              </a:path>
              <a:path w="6973570" h="144780">
                <a:moveTo>
                  <a:pt x="6457188" y="57912"/>
                </a:moveTo>
                <a:lnTo>
                  <a:pt x="6370320" y="57912"/>
                </a:lnTo>
                <a:lnTo>
                  <a:pt x="6370320" y="86867"/>
                </a:lnTo>
                <a:lnTo>
                  <a:pt x="6457188" y="86867"/>
                </a:lnTo>
                <a:lnTo>
                  <a:pt x="6457188" y="57912"/>
                </a:lnTo>
                <a:close/>
              </a:path>
              <a:path w="6973570" h="144780">
                <a:moveTo>
                  <a:pt x="6573012" y="57912"/>
                </a:moveTo>
                <a:lnTo>
                  <a:pt x="6486144" y="57912"/>
                </a:lnTo>
                <a:lnTo>
                  <a:pt x="6486144" y="86867"/>
                </a:lnTo>
                <a:lnTo>
                  <a:pt x="6573012" y="86867"/>
                </a:lnTo>
                <a:lnTo>
                  <a:pt x="6573012" y="57912"/>
                </a:lnTo>
                <a:close/>
              </a:path>
              <a:path w="6973570" h="144780">
                <a:moveTo>
                  <a:pt x="6688836" y="57912"/>
                </a:moveTo>
                <a:lnTo>
                  <a:pt x="6601968" y="57912"/>
                </a:lnTo>
                <a:lnTo>
                  <a:pt x="6601968" y="86867"/>
                </a:lnTo>
                <a:lnTo>
                  <a:pt x="6688836" y="86867"/>
                </a:lnTo>
                <a:lnTo>
                  <a:pt x="6688836" y="57912"/>
                </a:lnTo>
                <a:close/>
              </a:path>
              <a:path w="6973570" h="144780">
                <a:moveTo>
                  <a:pt x="6804659" y="57912"/>
                </a:moveTo>
                <a:lnTo>
                  <a:pt x="6717792" y="57912"/>
                </a:lnTo>
                <a:lnTo>
                  <a:pt x="6717792" y="86867"/>
                </a:lnTo>
                <a:lnTo>
                  <a:pt x="6804659" y="86867"/>
                </a:lnTo>
                <a:lnTo>
                  <a:pt x="6804659" y="57912"/>
                </a:lnTo>
                <a:close/>
              </a:path>
              <a:path w="6973570" h="144780">
                <a:moveTo>
                  <a:pt x="6828536" y="0"/>
                </a:moveTo>
                <a:lnTo>
                  <a:pt x="6886448" y="72389"/>
                </a:lnTo>
                <a:lnTo>
                  <a:pt x="6828536" y="144779"/>
                </a:lnTo>
                <a:lnTo>
                  <a:pt x="6944360" y="86867"/>
                </a:lnTo>
                <a:lnTo>
                  <a:pt x="6886575" y="86867"/>
                </a:lnTo>
                <a:lnTo>
                  <a:pt x="6886575" y="57912"/>
                </a:lnTo>
                <a:lnTo>
                  <a:pt x="6944360" y="57912"/>
                </a:lnTo>
                <a:lnTo>
                  <a:pt x="6828536" y="0"/>
                </a:lnTo>
                <a:close/>
              </a:path>
              <a:path w="6973570" h="144780">
                <a:moveTo>
                  <a:pt x="6874865" y="57912"/>
                </a:moveTo>
                <a:lnTo>
                  <a:pt x="6833616" y="57912"/>
                </a:lnTo>
                <a:lnTo>
                  <a:pt x="6833616" y="86867"/>
                </a:lnTo>
                <a:lnTo>
                  <a:pt x="6874865" y="86867"/>
                </a:lnTo>
                <a:lnTo>
                  <a:pt x="6886448" y="72389"/>
                </a:lnTo>
                <a:lnTo>
                  <a:pt x="6874865" y="57912"/>
                </a:lnTo>
                <a:close/>
              </a:path>
              <a:path w="6973570" h="144780">
                <a:moveTo>
                  <a:pt x="6944360" y="57912"/>
                </a:moveTo>
                <a:lnTo>
                  <a:pt x="6886575" y="57912"/>
                </a:lnTo>
                <a:lnTo>
                  <a:pt x="6886575" y="86867"/>
                </a:lnTo>
                <a:lnTo>
                  <a:pt x="6944360" y="86867"/>
                </a:lnTo>
                <a:lnTo>
                  <a:pt x="6973316" y="72389"/>
                </a:lnTo>
                <a:lnTo>
                  <a:pt x="6944360" y="57912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C3B4A1A7-B39D-429C-8B0A-8FB063AA9DF3}"/>
              </a:ext>
            </a:extLst>
          </p:cNvPr>
          <p:cNvSpPr/>
          <p:nvPr/>
        </p:nvSpPr>
        <p:spPr>
          <a:xfrm>
            <a:off x="4180332" y="3487998"/>
            <a:ext cx="2828925" cy="974725"/>
          </a:xfrm>
          <a:custGeom>
            <a:avLst/>
            <a:gdLst/>
            <a:ahLst/>
            <a:cxnLst/>
            <a:rect l="l" t="t" r="r" b="b"/>
            <a:pathLst>
              <a:path w="2828925" h="974725">
                <a:moveTo>
                  <a:pt x="2828543" y="288670"/>
                </a:moveTo>
                <a:lnTo>
                  <a:pt x="0" y="288670"/>
                </a:lnTo>
                <a:lnTo>
                  <a:pt x="0" y="974470"/>
                </a:lnTo>
                <a:lnTo>
                  <a:pt x="2828543" y="974470"/>
                </a:lnTo>
                <a:lnTo>
                  <a:pt x="2828543" y="288670"/>
                </a:lnTo>
                <a:close/>
              </a:path>
              <a:path w="2828925" h="974725">
                <a:moveTo>
                  <a:pt x="1996439" y="0"/>
                </a:moveTo>
                <a:lnTo>
                  <a:pt x="1649983" y="288670"/>
                </a:lnTo>
                <a:lnTo>
                  <a:pt x="2357119" y="288670"/>
                </a:lnTo>
                <a:lnTo>
                  <a:pt x="199643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14ACFBD9-6278-4FD0-A732-6FCD813738F5}"/>
              </a:ext>
            </a:extLst>
          </p:cNvPr>
          <p:cNvSpPr/>
          <p:nvPr/>
        </p:nvSpPr>
        <p:spPr>
          <a:xfrm>
            <a:off x="4180332" y="3487998"/>
            <a:ext cx="2828925" cy="974725"/>
          </a:xfrm>
          <a:custGeom>
            <a:avLst/>
            <a:gdLst/>
            <a:ahLst/>
            <a:cxnLst/>
            <a:rect l="l" t="t" r="r" b="b"/>
            <a:pathLst>
              <a:path w="2828925" h="974725">
                <a:moveTo>
                  <a:pt x="0" y="288670"/>
                </a:moveTo>
                <a:lnTo>
                  <a:pt x="1649983" y="288670"/>
                </a:lnTo>
                <a:lnTo>
                  <a:pt x="1996439" y="0"/>
                </a:lnTo>
                <a:lnTo>
                  <a:pt x="2357119" y="288670"/>
                </a:lnTo>
                <a:lnTo>
                  <a:pt x="2828543" y="288670"/>
                </a:lnTo>
                <a:lnTo>
                  <a:pt x="2828543" y="402970"/>
                </a:lnTo>
                <a:lnTo>
                  <a:pt x="2828543" y="574420"/>
                </a:lnTo>
                <a:lnTo>
                  <a:pt x="2828543" y="974470"/>
                </a:lnTo>
                <a:lnTo>
                  <a:pt x="2357119" y="974470"/>
                </a:lnTo>
                <a:lnTo>
                  <a:pt x="1649983" y="974470"/>
                </a:lnTo>
                <a:lnTo>
                  <a:pt x="0" y="974470"/>
                </a:lnTo>
                <a:lnTo>
                  <a:pt x="0" y="574420"/>
                </a:lnTo>
                <a:lnTo>
                  <a:pt x="0" y="402970"/>
                </a:lnTo>
                <a:lnTo>
                  <a:pt x="0" y="288670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979D13A9-F3BB-402A-B3BB-71D92A32DEA7}"/>
              </a:ext>
            </a:extLst>
          </p:cNvPr>
          <p:cNvSpPr txBox="1"/>
          <p:nvPr/>
        </p:nvSpPr>
        <p:spPr>
          <a:xfrm>
            <a:off x="4274311" y="3768593"/>
            <a:ext cx="2656205" cy="60769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Content-Type:</a:t>
            </a:r>
            <a:r>
              <a:rPr sz="1550" spc="-4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text/plain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{randomString}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87BD3D12-E74F-44DB-A659-9A44CF1FA5F3}"/>
              </a:ext>
            </a:extLst>
          </p:cNvPr>
          <p:cNvSpPr txBox="1"/>
          <p:nvPr/>
        </p:nvSpPr>
        <p:spPr>
          <a:xfrm>
            <a:off x="4935728" y="3121475"/>
            <a:ext cx="166878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5" dirty="0">
                <a:solidFill>
                  <a:srgbClr val="C55A11"/>
                </a:solidFill>
                <a:latin typeface="Consolas"/>
                <a:cs typeface="Consolas"/>
              </a:rPr>
              <a:t>HTTP/1.1 </a:t>
            </a: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200</a:t>
            </a:r>
            <a:r>
              <a:rPr sz="1550" spc="-60" dirty="0">
                <a:solidFill>
                  <a:srgbClr val="C55A11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C55A11"/>
                </a:solidFill>
                <a:latin typeface="Consolas"/>
                <a:cs typeface="Consolas"/>
              </a:rPr>
              <a:t>OK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A7D149B0-6E84-4DD4-9904-BCCBE6F2F2D2}"/>
              </a:ext>
            </a:extLst>
          </p:cNvPr>
          <p:cNvSpPr/>
          <p:nvPr/>
        </p:nvSpPr>
        <p:spPr>
          <a:xfrm>
            <a:off x="4401311" y="4347407"/>
            <a:ext cx="2386965" cy="687070"/>
          </a:xfrm>
          <a:custGeom>
            <a:avLst/>
            <a:gdLst/>
            <a:ahLst/>
            <a:cxnLst/>
            <a:rect l="l" t="t" r="r" b="b"/>
            <a:pathLst>
              <a:path w="2386965" h="687070">
                <a:moveTo>
                  <a:pt x="2386584" y="262890"/>
                </a:moveTo>
                <a:lnTo>
                  <a:pt x="0" y="262890"/>
                </a:lnTo>
                <a:lnTo>
                  <a:pt x="0" y="686562"/>
                </a:lnTo>
                <a:lnTo>
                  <a:pt x="2386584" y="686562"/>
                </a:lnTo>
                <a:lnTo>
                  <a:pt x="2386584" y="262890"/>
                </a:lnTo>
                <a:close/>
              </a:path>
              <a:path w="2386965" h="687070">
                <a:moveTo>
                  <a:pt x="1689353" y="0"/>
                </a:moveTo>
                <a:lnTo>
                  <a:pt x="1392174" y="262890"/>
                </a:lnTo>
                <a:lnTo>
                  <a:pt x="1988820" y="262890"/>
                </a:lnTo>
                <a:lnTo>
                  <a:pt x="168935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493BE916-D250-4F76-AB2A-D95A93DEED9F}"/>
              </a:ext>
            </a:extLst>
          </p:cNvPr>
          <p:cNvSpPr/>
          <p:nvPr/>
        </p:nvSpPr>
        <p:spPr>
          <a:xfrm>
            <a:off x="4660900" y="4753552"/>
            <a:ext cx="1865883" cy="1709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1F9603DD-52F6-41CD-AA7B-722332B5C0F7}"/>
              </a:ext>
            </a:extLst>
          </p:cNvPr>
          <p:cNvSpPr/>
          <p:nvPr/>
        </p:nvSpPr>
        <p:spPr>
          <a:xfrm>
            <a:off x="9671147" y="2092807"/>
            <a:ext cx="2282607" cy="19248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801760CB-24FA-47F9-BBD2-A4E028013414}"/>
              </a:ext>
            </a:extLst>
          </p:cNvPr>
          <p:cNvSpPr txBox="1"/>
          <p:nvPr/>
        </p:nvSpPr>
        <p:spPr>
          <a:xfrm>
            <a:off x="9797033" y="2414593"/>
            <a:ext cx="68770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00"/>
              </a:spcBef>
            </a:pP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15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150" spc="5" dirty="0">
                <a:solidFill>
                  <a:srgbClr val="585858"/>
                </a:solidFill>
                <a:latin typeface="Calibri"/>
                <a:cs typeface="Calibri"/>
              </a:rPr>
              <a:t>arePo</a:t>
            </a:r>
            <a:r>
              <a:rPr sz="1150" spc="-5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t  Service</a:t>
            </a:r>
            <a:endParaRPr sz="11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647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670B-90F8-40A9-A7FF-92BE2542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Subscribe to a Webhook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B74A8-852B-423F-9FC3-7B734C89F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B3B793A-119A-4FB8-B3F2-1CC6DC849E85}"/>
              </a:ext>
            </a:extLst>
          </p:cNvPr>
          <p:cNvSpPr/>
          <p:nvPr/>
        </p:nvSpPr>
        <p:spPr>
          <a:xfrm>
            <a:off x="9690209" y="1637548"/>
            <a:ext cx="2249249" cy="1872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2CD76AD-2024-4AD8-8306-4104F09F5506}"/>
              </a:ext>
            </a:extLst>
          </p:cNvPr>
          <p:cNvSpPr txBox="1"/>
          <p:nvPr/>
        </p:nvSpPr>
        <p:spPr>
          <a:xfrm>
            <a:off x="9797033" y="1925984"/>
            <a:ext cx="68770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00"/>
              </a:spcBef>
            </a:pP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15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150" spc="5" dirty="0">
                <a:solidFill>
                  <a:srgbClr val="585858"/>
                </a:solidFill>
                <a:latin typeface="Calibri"/>
                <a:cs typeface="Calibri"/>
              </a:rPr>
              <a:t>arePo</a:t>
            </a:r>
            <a:r>
              <a:rPr sz="1150" spc="-5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t  Service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4E95CBF-ACD3-4374-9B11-0F125761D53E}"/>
              </a:ext>
            </a:extLst>
          </p:cNvPr>
          <p:cNvSpPr/>
          <p:nvPr/>
        </p:nvSpPr>
        <p:spPr>
          <a:xfrm>
            <a:off x="1647444" y="1689384"/>
            <a:ext cx="8095488" cy="39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D80C5BF-FDCA-4BD0-A8B4-A8838B2B5659}"/>
              </a:ext>
            </a:extLst>
          </p:cNvPr>
          <p:cNvSpPr/>
          <p:nvPr/>
        </p:nvSpPr>
        <p:spPr>
          <a:xfrm>
            <a:off x="1674114" y="1788443"/>
            <a:ext cx="7842250" cy="144780"/>
          </a:xfrm>
          <a:custGeom>
            <a:avLst/>
            <a:gdLst/>
            <a:ahLst/>
            <a:cxnLst/>
            <a:rect l="l" t="t" r="r" b="b"/>
            <a:pathLst>
              <a:path w="7842250" h="144780">
                <a:moveTo>
                  <a:pt x="86868" y="57912"/>
                </a:moveTo>
                <a:lnTo>
                  <a:pt x="0" y="57912"/>
                </a:lnTo>
                <a:lnTo>
                  <a:pt x="0" y="86867"/>
                </a:lnTo>
                <a:lnTo>
                  <a:pt x="86868" y="86867"/>
                </a:lnTo>
                <a:lnTo>
                  <a:pt x="86868" y="57912"/>
                </a:lnTo>
                <a:close/>
              </a:path>
              <a:path w="7842250" h="144780">
                <a:moveTo>
                  <a:pt x="202692" y="57912"/>
                </a:moveTo>
                <a:lnTo>
                  <a:pt x="115824" y="57912"/>
                </a:lnTo>
                <a:lnTo>
                  <a:pt x="115824" y="86867"/>
                </a:lnTo>
                <a:lnTo>
                  <a:pt x="202692" y="86867"/>
                </a:lnTo>
                <a:lnTo>
                  <a:pt x="202692" y="57912"/>
                </a:lnTo>
                <a:close/>
              </a:path>
              <a:path w="7842250" h="144780">
                <a:moveTo>
                  <a:pt x="318516" y="57912"/>
                </a:moveTo>
                <a:lnTo>
                  <a:pt x="231648" y="57912"/>
                </a:lnTo>
                <a:lnTo>
                  <a:pt x="231648" y="86867"/>
                </a:lnTo>
                <a:lnTo>
                  <a:pt x="318516" y="86867"/>
                </a:lnTo>
                <a:lnTo>
                  <a:pt x="318516" y="57912"/>
                </a:lnTo>
                <a:close/>
              </a:path>
              <a:path w="7842250" h="144780">
                <a:moveTo>
                  <a:pt x="434340" y="57912"/>
                </a:moveTo>
                <a:lnTo>
                  <a:pt x="347472" y="57912"/>
                </a:lnTo>
                <a:lnTo>
                  <a:pt x="347472" y="86867"/>
                </a:lnTo>
                <a:lnTo>
                  <a:pt x="434340" y="86867"/>
                </a:lnTo>
                <a:lnTo>
                  <a:pt x="434340" y="57912"/>
                </a:lnTo>
                <a:close/>
              </a:path>
              <a:path w="7842250" h="144780">
                <a:moveTo>
                  <a:pt x="550163" y="57912"/>
                </a:moveTo>
                <a:lnTo>
                  <a:pt x="463296" y="57912"/>
                </a:lnTo>
                <a:lnTo>
                  <a:pt x="463296" y="86867"/>
                </a:lnTo>
                <a:lnTo>
                  <a:pt x="550163" y="86867"/>
                </a:lnTo>
                <a:lnTo>
                  <a:pt x="550163" y="57912"/>
                </a:lnTo>
                <a:close/>
              </a:path>
              <a:path w="7842250" h="144780">
                <a:moveTo>
                  <a:pt x="665988" y="57912"/>
                </a:moveTo>
                <a:lnTo>
                  <a:pt x="579119" y="57912"/>
                </a:lnTo>
                <a:lnTo>
                  <a:pt x="579119" y="86867"/>
                </a:lnTo>
                <a:lnTo>
                  <a:pt x="665988" y="86867"/>
                </a:lnTo>
                <a:lnTo>
                  <a:pt x="665988" y="57912"/>
                </a:lnTo>
                <a:close/>
              </a:path>
              <a:path w="7842250" h="144780">
                <a:moveTo>
                  <a:pt x="781812" y="57912"/>
                </a:moveTo>
                <a:lnTo>
                  <a:pt x="694944" y="57912"/>
                </a:lnTo>
                <a:lnTo>
                  <a:pt x="694944" y="86867"/>
                </a:lnTo>
                <a:lnTo>
                  <a:pt x="781812" y="86867"/>
                </a:lnTo>
                <a:lnTo>
                  <a:pt x="781812" y="57912"/>
                </a:lnTo>
                <a:close/>
              </a:path>
              <a:path w="7842250" h="144780">
                <a:moveTo>
                  <a:pt x="897636" y="57912"/>
                </a:moveTo>
                <a:lnTo>
                  <a:pt x="810768" y="57912"/>
                </a:lnTo>
                <a:lnTo>
                  <a:pt x="810768" y="86867"/>
                </a:lnTo>
                <a:lnTo>
                  <a:pt x="897636" y="86867"/>
                </a:lnTo>
                <a:lnTo>
                  <a:pt x="897636" y="57912"/>
                </a:lnTo>
                <a:close/>
              </a:path>
              <a:path w="7842250" h="144780">
                <a:moveTo>
                  <a:pt x="1013460" y="57912"/>
                </a:moveTo>
                <a:lnTo>
                  <a:pt x="926592" y="57912"/>
                </a:lnTo>
                <a:lnTo>
                  <a:pt x="926592" y="86867"/>
                </a:lnTo>
                <a:lnTo>
                  <a:pt x="1013460" y="86867"/>
                </a:lnTo>
                <a:lnTo>
                  <a:pt x="1013460" y="57912"/>
                </a:lnTo>
                <a:close/>
              </a:path>
              <a:path w="7842250" h="144780">
                <a:moveTo>
                  <a:pt x="1129284" y="57912"/>
                </a:moveTo>
                <a:lnTo>
                  <a:pt x="1042416" y="57912"/>
                </a:lnTo>
                <a:lnTo>
                  <a:pt x="1042416" y="86867"/>
                </a:lnTo>
                <a:lnTo>
                  <a:pt x="1129284" y="86867"/>
                </a:lnTo>
                <a:lnTo>
                  <a:pt x="1129284" y="57912"/>
                </a:lnTo>
                <a:close/>
              </a:path>
              <a:path w="7842250" h="144780">
                <a:moveTo>
                  <a:pt x="1245108" y="57912"/>
                </a:moveTo>
                <a:lnTo>
                  <a:pt x="1158240" y="57912"/>
                </a:lnTo>
                <a:lnTo>
                  <a:pt x="1158240" y="86867"/>
                </a:lnTo>
                <a:lnTo>
                  <a:pt x="1245108" y="86867"/>
                </a:lnTo>
                <a:lnTo>
                  <a:pt x="1245108" y="57912"/>
                </a:lnTo>
                <a:close/>
              </a:path>
              <a:path w="7842250" h="144780">
                <a:moveTo>
                  <a:pt x="1360932" y="57912"/>
                </a:moveTo>
                <a:lnTo>
                  <a:pt x="1274064" y="57912"/>
                </a:lnTo>
                <a:lnTo>
                  <a:pt x="1274064" y="86867"/>
                </a:lnTo>
                <a:lnTo>
                  <a:pt x="1360932" y="86867"/>
                </a:lnTo>
                <a:lnTo>
                  <a:pt x="1360932" y="57912"/>
                </a:lnTo>
                <a:close/>
              </a:path>
              <a:path w="7842250" h="144780">
                <a:moveTo>
                  <a:pt x="1476756" y="57912"/>
                </a:moveTo>
                <a:lnTo>
                  <a:pt x="1389888" y="57912"/>
                </a:lnTo>
                <a:lnTo>
                  <a:pt x="1389888" y="86867"/>
                </a:lnTo>
                <a:lnTo>
                  <a:pt x="1476756" y="86867"/>
                </a:lnTo>
                <a:lnTo>
                  <a:pt x="1476756" y="57912"/>
                </a:lnTo>
                <a:close/>
              </a:path>
              <a:path w="7842250" h="144780">
                <a:moveTo>
                  <a:pt x="1592580" y="57912"/>
                </a:moveTo>
                <a:lnTo>
                  <a:pt x="1505712" y="57912"/>
                </a:lnTo>
                <a:lnTo>
                  <a:pt x="1505712" y="86867"/>
                </a:lnTo>
                <a:lnTo>
                  <a:pt x="1592580" y="86867"/>
                </a:lnTo>
                <a:lnTo>
                  <a:pt x="1592580" y="57912"/>
                </a:lnTo>
                <a:close/>
              </a:path>
              <a:path w="7842250" h="144780">
                <a:moveTo>
                  <a:pt x="1708403" y="57912"/>
                </a:moveTo>
                <a:lnTo>
                  <a:pt x="1621536" y="57912"/>
                </a:lnTo>
                <a:lnTo>
                  <a:pt x="1621536" y="86867"/>
                </a:lnTo>
                <a:lnTo>
                  <a:pt x="1708403" y="86867"/>
                </a:lnTo>
                <a:lnTo>
                  <a:pt x="1708403" y="57912"/>
                </a:lnTo>
                <a:close/>
              </a:path>
              <a:path w="7842250" h="144780">
                <a:moveTo>
                  <a:pt x="1824227" y="57912"/>
                </a:moveTo>
                <a:lnTo>
                  <a:pt x="1737360" y="57912"/>
                </a:lnTo>
                <a:lnTo>
                  <a:pt x="1737360" y="86867"/>
                </a:lnTo>
                <a:lnTo>
                  <a:pt x="1824227" y="86867"/>
                </a:lnTo>
                <a:lnTo>
                  <a:pt x="1824227" y="57912"/>
                </a:lnTo>
                <a:close/>
              </a:path>
              <a:path w="7842250" h="144780">
                <a:moveTo>
                  <a:pt x="1940052" y="57912"/>
                </a:moveTo>
                <a:lnTo>
                  <a:pt x="1853184" y="57912"/>
                </a:lnTo>
                <a:lnTo>
                  <a:pt x="1853184" y="86867"/>
                </a:lnTo>
                <a:lnTo>
                  <a:pt x="1940052" y="86867"/>
                </a:lnTo>
                <a:lnTo>
                  <a:pt x="1940052" y="57912"/>
                </a:lnTo>
                <a:close/>
              </a:path>
              <a:path w="7842250" h="144780">
                <a:moveTo>
                  <a:pt x="2055876" y="57912"/>
                </a:moveTo>
                <a:lnTo>
                  <a:pt x="1969008" y="57912"/>
                </a:lnTo>
                <a:lnTo>
                  <a:pt x="1969008" y="86867"/>
                </a:lnTo>
                <a:lnTo>
                  <a:pt x="2055876" y="86867"/>
                </a:lnTo>
                <a:lnTo>
                  <a:pt x="2055876" y="57912"/>
                </a:lnTo>
                <a:close/>
              </a:path>
              <a:path w="7842250" h="144780">
                <a:moveTo>
                  <a:pt x="2171700" y="57912"/>
                </a:moveTo>
                <a:lnTo>
                  <a:pt x="2084832" y="57912"/>
                </a:lnTo>
                <a:lnTo>
                  <a:pt x="2084832" y="86867"/>
                </a:lnTo>
                <a:lnTo>
                  <a:pt x="2171700" y="86867"/>
                </a:lnTo>
                <a:lnTo>
                  <a:pt x="2171700" y="57912"/>
                </a:lnTo>
                <a:close/>
              </a:path>
              <a:path w="7842250" h="144780">
                <a:moveTo>
                  <a:pt x="2287524" y="57912"/>
                </a:moveTo>
                <a:lnTo>
                  <a:pt x="2200656" y="57912"/>
                </a:lnTo>
                <a:lnTo>
                  <a:pt x="2200656" y="86867"/>
                </a:lnTo>
                <a:lnTo>
                  <a:pt x="2287524" y="86867"/>
                </a:lnTo>
                <a:lnTo>
                  <a:pt x="2287524" y="57912"/>
                </a:lnTo>
                <a:close/>
              </a:path>
              <a:path w="7842250" h="144780">
                <a:moveTo>
                  <a:pt x="2403348" y="57912"/>
                </a:moveTo>
                <a:lnTo>
                  <a:pt x="2316480" y="57912"/>
                </a:lnTo>
                <a:lnTo>
                  <a:pt x="2316480" y="86867"/>
                </a:lnTo>
                <a:lnTo>
                  <a:pt x="2403348" y="86867"/>
                </a:lnTo>
                <a:lnTo>
                  <a:pt x="2403348" y="57912"/>
                </a:lnTo>
                <a:close/>
              </a:path>
              <a:path w="7842250" h="144780">
                <a:moveTo>
                  <a:pt x="2519172" y="57912"/>
                </a:moveTo>
                <a:lnTo>
                  <a:pt x="2432304" y="57912"/>
                </a:lnTo>
                <a:lnTo>
                  <a:pt x="2432304" y="86867"/>
                </a:lnTo>
                <a:lnTo>
                  <a:pt x="2519172" y="86867"/>
                </a:lnTo>
                <a:lnTo>
                  <a:pt x="2519172" y="57912"/>
                </a:lnTo>
                <a:close/>
              </a:path>
              <a:path w="7842250" h="144780">
                <a:moveTo>
                  <a:pt x="2634996" y="57912"/>
                </a:moveTo>
                <a:lnTo>
                  <a:pt x="2548128" y="57912"/>
                </a:lnTo>
                <a:lnTo>
                  <a:pt x="2548128" y="86867"/>
                </a:lnTo>
                <a:lnTo>
                  <a:pt x="2634996" y="86867"/>
                </a:lnTo>
                <a:lnTo>
                  <a:pt x="2634996" y="57912"/>
                </a:lnTo>
                <a:close/>
              </a:path>
              <a:path w="7842250" h="144780">
                <a:moveTo>
                  <a:pt x="2750820" y="57912"/>
                </a:moveTo>
                <a:lnTo>
                  <a:pt x="2663952" y="57912"/>
                </a:lnTo>
                <a:lnTo>
                  <a:pt x="2663952" y="86867"/>
                </a:lnTo>
                <a:lnTo>
                  <a:pt x="2750820" y="86867"/>
                </a:lnTo>
                <a:lnTo>
                  <a:pt x="2750820" y="57912"/>
                </a:lnTo>
                <a:close/>
              </a:path>
              <a:path w="7842250" h="144780">
                <a:moveTo>
                  <a:pt x="2866644" y="57912"/>
                </a:moveTo>
                <a:lnTo>
                  <a:pt x="2779776" y="57912"/>
                </a:lnTo>
                <a:lnTo>
                  <a:pt x="2779776" y="86867"/>
                </a:lnTo>
                <a:lnTo>
                  <a:pt x="2866644" y="86867"/>
                </a:lnTo>
                <a:lnTo>
                  <a:pt x="2866644" y="57912"/>
                </a:lnTo>
                <a:close/>
              </a:path>
              <a:path w="7842250" h="144780">
                <a:moveTo>
                  <a:pt x="2982468" y="57912"/>
                </a:moveTo>
                <a:lnTo>
                  <a:pt x="2895600" y="57912"/>
                </a:lnTo>
                <a:lnTo>
                  <a:pt x="2895600" y="86867"/>
                </a:lnTo>
                <a:lnTo>
                  <a:pt x="2982468" y="86867"/>
                </a:lnTo>
                <a:lnTo>
                  <a:pt x="2982468" y="57912"/>
                </a:lnTo>
                <a:close/>
              </a:path>
              <a:path w="7842250" h="144780">
                <a:moveTo>
                  <a:pt x="3098291" y="57912"/>
                </a:moveTo>
                <a:lnTo>
                  <a:pt x="3011424" y="57912"/>
                </a:lnTo>
                <a:lnTo>
                  <a:pt x="3011424" y="86867"/>
                </a:lnTo>
                <a:lnTo>
                  <a:pt x="3098291" y="86867"/>
                </a:lnTo>
                <a:lnTo>
                  <a:pt x="3098291" y="57912"/>
                </a:lnTo>
                <a:close/>
              </a:path>
              <a:path w="7842250" h="144780">
                <a:moveTo>
                  <a:pt x="3214116" y="57912"/>
                </a:moveTo>
                <a:lnTo>
                  <a:pt x="3127248" y="57912"/>
                </a:lnTo>
                <a:lnTo>
                  <a:pt x="3127248" y="86867"/>
                </a:lnTo>
                <a:lnTo>
                  <a:pt x="3214116" y="86867"/>
                </a:lnTo>
                <a:lnTo>
                  <a:pt x="3214116" y="57912"/>
                </a:lnTo>
                <a:close/>
              </a:path>
              <a:path w="7842250" h="144780">
                <a:moveTo>
                  <a:pt x="3329940" y="57912"/>
                </a:moveTo>
                <a:lnTo>
                  <a:pt x="3243072" y="57912"/>
                </a:lnTo>
                <a:lnTo>
                  <a:pt x="3243072" y="86867"/>
                </a:lnTo>
                <a:lnTo>
                  <a:pt x="3329940" y="86867"/>
                </a:lnTo>
                <a:lnTo>
                  <a:pt x="3329940" y="57912"/>
                </a:lnTo>
                <a:close/>
              </a:path>
              <a:path w="7842250" h="144780">
                <a:moveTo>
                  <a:pt x="3445764" y="57912"/>
                </a:moveTo>
                <a:lnTo>
                  <a:pt x="3358896" y="57912"/>
                </a:lnTo>
                <a:lnTo>
                  <a:pt x="3358896" y="86867"/>
                </a:lnTo>
                <a:lnTo>
                  <a:pt x="3445764" y="86867"/>
                </a:lnTo>
                <a:lnTo>
                  <a:pt x="3445764" y="57912"/>
                </a:lnTo>
                <a:close/>
              </a:path>
              <a:path w="7842250" h="144780">
                <a:moveTo>
                  <a:pt x="3561588" y="57912"/>
                </a:moveTo>
                <a:lnTo>
                  <a:pt x="3474720" y="57912"/>
                </a:lnTo>
                <a:lnTo>
                  <a:pt x="3474720" y="86867"/>
                </a:lnTo>
                <a:lnTo>
                  <a:pt x="3561588" y="86867"/>
                </a:lnTo>
                <a:lnTo>
                  <a:pt x="3561588" y="57912"/>
                </a:lnTo>
                <a:close/>
              </a:path>
              <a:path w="7842250" h="144780">
                <a:moveTo>
                  <a:pt x="3677412" y="57912"/>
                </a:moveTo>
                <a:lnTo>
                  <a:pt x="3590544" y="57912"/>
                </a:lnTo>
                <a:lnTo>
                  <a:pt x="3590544" y="86867"/>
                </a:lnTo>
                <a:lnTo>
                  <a:pt x="3677412" y="86867"/>
                </a:lnTo>
                <a:lnTo>
                  <a:pt x="3677412" y="57912"/>
                </a:lnTo>
                <a:close/>
              </a:path>
              <a:path w="7842250" h="144780">
                <a:moveTo>
                  <a:pt x="3793236" y="57912"/>
                </a:moveTo>
                <a:lnTo>
                  <a:pt x="3706368" y="57912"/>
                </a:lnTo>
                <a:lnTo>
                  <a:pt x="3706368" y="86867"/>
                </a:lnTo>
                <a:lnTo>
                  <a:pt x="3793236" y="86867"/>
                </a:lnTo>
                <a:lnTo>
                  <a:pt x="3793236" y="57912"/>
                </a:lnTo>
                <a:close/>
              </a:path>
              <a:path w="7842250" h="144780">
                <a:moveTo>
                  <a:pt x="3909060" y="57912"/>
                </a:moveTo>
                <a:lnTo>
                  <a:pt x="3822191" y="57912"/>
                </a:lnTo>
                <a:lnTo>
                  <a:pt x="3822191" y="86867"/>
                </a:lnTo>
                <a:lnTo>
                  <a:pt x="3909060" y="86867"/>
                </a:lnTo>
                <a:lnTo>
                  <a:pt x="3909060" y="57912"/>
                </a:lnTo>
                <a:close/>
              </a:path>
              <a:path w="7842250" h="144780">
                <a:moveTo>
                  <a:pt x="4024884" y="57912"/>
                </a:moveTo>
                <a:lnTo>
                  <a:pt x="3938016" y="57912"/>
                </a:lnTo>
                <a:lnTo>
                  <a:pt x="3938016" y="86867"/>
                </a:lnTo>
                <a:lnTo>
                  <a:pt x="4024884" y="86867"/>
                </a:lnTo>
                <a:lnTo>
                  <a:pt x="4024884" y="57912"/>
                </a:lnTo>
                <a:close/>
              </a:path>
              <a:path w="7842250" h="144780">
                <a:moveTo>
                  <a:pt x="4140708" y="57912"/>
                </a:moveTo>
                <a:lnTo>
                  <a:pt x="4053840" y="57912"/>
                </a:lnTo>
                <a:lnTo>
                  <a:pt x="4053840" y="86867"/>
                </a:lnTo>
                <a:lnTo>
                  <a:pt x="4140708" y="86867"/>
                </a:lnTo>
                <a:lnTo>
                  <a:pt x="4140708" y="57912"/>
                </a:lnTo>
                <a:close/>
              </a:path>
              <a:path w="7842250" h="144780">
                <a:moveTo>
                  <a:pt x="4256532" y="57912"/>
                </a:moveTo>
                <a:lnTo>
                  <a:pt x="4169664" y="57912"/>
                </a:lnTo>
                <a:lnTo>
                  <a:pt x="4169664" y="86867"/>
                </a:lnTo>
                <a:lnTo>
                  <a:pt x="4256532" y="86867"/>
                </a:lnTo>
                <a:lnTo>
                  <a:pt x="4256532" y="57912"/>
                </a:lnTo>
                <a:close/>
              </a:path>
              <a:path w="7842250" h="144780">
                <a:moveTo>
                  <a:pt x="4372356" y="57912"/>
                </a:moveTo>
                <a:lnTo>
                  <a:pt x="4285488" y="57912"/>
                </a:lnTo>
                <a:lnTo>
                  <a:pt x="4285488" y="86867"/>
                </a:lnTo>
                <a:lnTo>
                  <a:pt x="4372356" y="86867"/>
                </a:lnTo>
                <a:lnTo>
                  <a:pt x="4372356" y="57912"/>
                </a:lnTo>
                <a:close/>
              </a:path>
              <a:path w="7842250" h="144780">
                <a:moveTo>
                  <a:pt x="4488180" y="57912"/>
                </a:moveTo>
                <a:lnTo>
                  <a:pt x="4401312" y="57912"/>
                </a:lnTo>
                <a:lnTo>
                  <a:pt x="4401312" y="86867"/>
                </a:lnTo>
                <a:lnTo>
                  <a:pt x="4488180" y="86867"/>
                </a:lnTo>
                <a:lnTo>
                  <a:pt x="4488180" y="57912"/>
                </a:lnTo>
                <a:close/>
              </a:path>
              <a:path w="7842250" h="144780">
                <a:moveTo>
                  <a:pt x="4604004" y="57912"/>
                </a:moveTo>
                <a:lnTo>
                  <a:pt x="4517136" y="57912"/>
                </a:lnTo>
                <a:lnTo>
                  <a:pt x="4517136" y="86867"/>
                </a:lnTo>
                <a:lnTo>
                  <a:pt x="4604004" y="86867"/>
                </a:lnTo>
                <a:lnTo>
                  <a:pt x="4604004" y="57912"/>
                </a:lnTo>
                <a:close/>
              </a:path>
              <a:path w="7842250" h="144780">
                <a:moveTo>
                  <a:pt x="4719828" y="57912"/>
                </a:moveTo>
                <a:lnTo>
                  <a:pt x="4632960" y="57912"/>
                </a:lnTo>
                <a:lnTo>
                  <a:pt x="4632960" y="86867"/>
                </a:lnTo>
                <a:lnTo>
                  <a:pt x="4719828" y="86867"/>
                </a:lnTo>
                <a:lnTo>
                  <a:pt x="4719828" y="57912"/>
                </a:lnTo>
                <a:close/>
              </a:path>
              <a:path w="7842250" h="144780">
                <a:moveTo>
                  <a:pt x="4835652" y="57912"/>
                </a:moveTo>
                <a:lnTo>
                  <a:pt x="4748784" y="57912"/>
                </a:lnTo>
                <a:lnTo>
                  <a:pt x="4748784" y="86867"/>
                </a:lnTo>
                <a:lnTo>
                  <a:pt x="4835652" y="86867"/>
                </a:lnTo>
                <a:lnTo>
                  <a:pt x="4835652" y="57912"/>
                </a:lnTo>
                <a:close/>
              </a:path>
              <a:path w="7842250" h="144780">
                <a:moveTo>
                  <a:pt x="4951476" y="57912"/>
                </a:moveTo>
                <a:lnTo>
                  <a:pt x="4864608" y="57912"/>
                </a:lnTo>
                <a:lnTo>
                  <a:pt x="4864608" y="86867"/>
                </a:lnTo>
                <a:lnTo>
                  <a:pt x="4951476" y="86867"/>
                </a:lnTo>
                <a:lnTo>
                  <a:pt x="4951476" y="57912"/>
                </a:lnTo>
                <a:close/>
              </a:path>
              <a:path w="7842250" h="144780">
                <a:moveTo>
                  <a:pt x="5067300" y="57912"/>
                </a:moveTo>
                <a:lnTo>
                  <a:pt x="4980432" y="57912"/>
                </a:lnTo>
                <a:lnTo>
                  <a:pt x="4980432" y="86867"/>
                </a:lnTo>
                <a:lnTo>
                  <a:pt x="5067300" y="86867"/>
                </a:lnTo>
                <a:lnTo>
                  <a:pt x="5067300" y="57912"/>
                </a:lnTo>
                <a:close/>
              </a:path>
              <a:path w="7842250" h="144780">
                <a:moveTo>
                  <a:pt x="5183124" y="57912"/>
                </a:moveTo>
                <a:lnTo>
                  <a:pt x="5096256" y="57912"/>
                </a:lnTo>
                <a:lnTo>
                  <a:pt x="5096256" y="86867"/>
                </a:lnTo>
                <a:lnTo>
                  <a:pt x="5183124" y="86867"/>
                </a:lnTo>
                <a:lnTo>
                  <a:pt x="5183124" y="57912"/>
                </a:lnTo>
                <a:close/>
              </a:path>
              <a:path w="7842250" h="144780">
                <a:moveTo>
                  <a:pt x="5298947" y="57912"/>
                </a:moveTo>
                <a:lnTo>
                  <a:pt x="5212080" y="57912"/>
                </a:lnTo>
                <a:lnTo>
                  <a:pt x="5212080" y="86867"/>
                </a:lnTo>
                <a:lnTo>
                  <a:pt x="5298947" y="86867"/>
                </a:lnTo>
                <a:lnTo>
                  <a:pt x="5298947" y="57912"/>
                </a:lnTo>
                <a:close/>
              </a:path>
              <a:path w="7842250" h="144780">
                <a:moveTo>
                  <a:pt x="5414771" y="57912"/>
                </a:moveTo>
                <a:lnTo>
                  <a:pt x="5327904" y="57912"/>
                </a:lnTo>
                <a:lnTo>
                  <a:pt x="5327904" y="86867"/>
                </a:lnTo>
                <a:lnTo>
                  <a:pt x="5414771" y="86867"/>
                </a:lnTo>
                <a:lnTo>
                  <a:pt x="5414771" y="57912"/>
                </a:lnTo>
                <a:close/>
              </a:path>
              <a:path w="7842250" h="144780">
                <a:moveTo>
                  <a:pt x="5530595" y="57912"/>
                </a:moveTo>
                <a:lnTo>
                  <a:pt x="5443728" y="57912"/>
                </a:lnTo>
                <a:lnTo>
                  <a:pt x="5443728" y="86867"/>
                </a:lnTo>
                <a:lnTo>
                  <a:pt x="5530595" y="86867"/>
                </a:lnTo>
                <a:lnTo>
                  <a:pt x="5530595" y="57912"/>
                </a:lnTo>
                <a:close/>
              </a:path>
              <a:path w="7842250" h="144780">
                <a:moveTo>
                  <a:pt x="5646420" y="57912"/>
                </a:moveTo>
                <a:lnTo>
                  <a:pt x="5559552" y="57912"/>
                </a:lnTo>
                <a:lnTo>
                  <a:pt x="5559552" y="86867"/>
                </a:lnTo>
                <a:lnTo>
                  <a:pt x="5646420" y="86867"/>
                </a:lnTo>
                <a:lnTo>
                  <a:pt x="5646420" y="57912"/>
                </a:lnTo>
                <a:close/>
              </a:path>
              <a:path w="7842250" h="144780">
                <a:moveTo>
                  <a:pt x="5762244" y="57912"/>
                </a:moveTo>
                <a:lnTo>
                  <a:pt x="5675376" y="57912"/>
                </a:lnTo>
                <a:lnTo>
                  <a:pt x="5675376" y="86867"/>
                </a:lnTo>
                <a:lnTo>
                  <a:pt x="5762244" y="86867"/>
                </a:lnTo>
                <a:lnTo>
                  <a:pt x="5762244" y="57912"/>
                </a:lnTo>
                <a:close/>
              </a:path>
              <a:path w="7842250" h="144780">
                <a:moveTo>
                  <a:pt x="5878068" y="57912"/>
                </a:moveTo>
                <a:lnTo>
                  <a:pt x="5791200" y="57912"/>
                </a:lnTo>
                <a:lnTo>
                  <a:pt x="5791200" y="86867"/>
                </a:lnTo>
                <a:lnTo>
                  <a:pt x="5878068" y="86867"/>
                </a:lnTo>
                <a:lnTo>
                  <a:pt x="5878068" y="57912"/>
                </a:lnTo>
                <a:close/>
              </a:path>
              <a:path w="7842250" h="144780">
                <a:moveTo>
                  <a:pt x="5993892" y="57912"/>
                </a:moveTo>
                <a:lnTo>
                  <a:pt x="5907024" y="57912"/>
                </a:lnTo>
                <a:lnTo>
                  <a:pt x="5907024" y="86867"/>
                </a:lnTo>
                <a:lnTo>
                  <a:pt x="5993892" y="86867"/>
                </a:lnTo>
                <a:lnTo>
                  <a:pt x="5993892" y="57912"/>
                </a:lnTo>
                <a:close/>
              </a:path>
              <a:path w="7842250" h="144780">
                <a:moveTo>
                  <a:pt x="6109716" y="57912"/>
                </a:moveTo>
                <a:lnTo>
                  <a:pt x="6022847" y="57912"/>
                </a:lnTo>
                <a:lnTo>
                  <a:pt x="6022847" y="86867"/>
                </a:lnTo>
                <a:lnTo>
                  <a:pt x="6109716" y="86867"/>
                </a:lnTo>
                <a:lnTo>
                  <a:pt x="6109716" y="57912"/>
                </a:lnTo>
                <a:close/>
              </a:path>
              <a:path w="7842250" h="144780">
                <a:moveTo>
                  <a:pt x="6225540" y="57912"/>
                </a:moveTo>
                <a:lnTo>
                  <a:pt x="6138671" y="57912"/>
                </a:lnTo>
                <a:lnTo>
                  <a:pt x="6138671" y="86867"/>
                </a:lnTo>
                <a:lnTo>
                  <a:pt x="6225540" y="86867"/>
                </a:lnTo>
                <a:lnTo>
                  <a:pt x="6225540" y="57912"/>
                </a:lnTo>
                <a:close/>
              </a:path>
              <a:path w="7842250" h="144780">
                <a:moveTo>
                  <a:pt x="6341364" y="57912"/>
                </a:moveTo>
                <a:lnTo>
                  <a:pt x="6254495" y="57912"/>
                </a:lnTo>
                <a:lnTo>
                  <a:pt x="6254495" y="86867"/>
                </a:lnTo>
                <a:lnTo>
                  <a:pt x="6341364" y="86867"/>
                </a:lnTo>
                <a:lnTo>
                  <a:pt x="6341364" y="57912"/>
                </a:lnTo>
                <a:close/>
              </a:path>
              <a:path w="7842250" h="144780">
                <a:moveTo>
                  <a:pt x="6457188" y="57912"/>
                </a:moveTo>
                <a:lnTo>
                  <a:pt x="6370320" y="57912"/>
                </a:lnTo>
                <a:lnTo>
                  <a:pt x="6370320" y="86867"/>
                </a:lnTo>
                <a:lnTo>
                  <a:pt x="6457188" y="86867"/>
                </a:lnTo>
                <a:lnTo>
                  <a:pt x="6457188" y="57912"/>
                </a:lnTo>
                <a:close/>
              </a:path>
              <a:path w="7842250" h="144780">
                <a:moveTo>
                  <a:pt x="6573011" y="57912"/>
                </a:moveTo>
                <a:lnTo>
                  <a:pt x="6486144" y="57912"/>
                </a:lnTo>
                <a:lnTo>
                  <a:pt x="6486144" y="86867"/>
                </a:lnTo>
                <a:lnTo>
                  <a:pt x="6573011" y="86867"/>
                </a:lnTo>
                <a:lnTo>
                  <a:pt x="6573011" y="57912"/>
                </a:lnTo>
                <a:close/>
              </a:path>
              <a:path w="7842250" h="144780">
                <a:moveTo>
                  <a:pt x="6688836" y="57912"/>
                </a:moveTo>
                <a:lnTo>
                  <a:pt x="6601967" y="57912"/>
                </a:lnTo>
                <a:lnTo>
                  <a:pt x="6601967" y="86867"/>
                </a:lnTo>
                <a:lnTo>
                  <a:pt x="6688836" y="86867"/>
                </a:lnTo>
                <a:lnTo>
                  <a:pt x="6688836" y="57912"/>
                </a:lnTo>
                <a:close/>
              </a:path>
              <a:path w="7842250" h="144780">
                <a:moveTo>
                  <a:pt x="6804659" y="57912"/>
                </a:moveTo>
                <a:lnTo>
                  <a:pt x="6717792" y="57912"/>
                </a:lnTo>
                <a:lnTo>
                  <a:pt x="6717792" y="86867"/>
                </a:lnTo>
                <a:lnTo>
                  <a:pt x="6804659" y="86867"/>
                </a:lnTo>
                <a:lnTo>
                  <a:pt x="6804659" y="57912"/>
                </a:lnTo>
                <a:close/>
              </a:path>
              <a:path w="7842250" h="144780">
                <a:moveTo>
                  <a:pt x="6920484" y="57912"/>
                </a:moveTo>
                <a:lnTo>
                  <a:pt x="6833615" y="57912"/>
                </a:lnTo>
                <a:lnTo>
                  <a:pt x="6833615" y="86867"/>
                </a:lnTo>
                <a:lnTo>
                  <a:pt x="6920484" y="86867"/>
                </a:lnTo>
                <a:lnTo>
                  <a:pt x="6920484" y="57912"/>
                </a:lnTo>
                <a:close/>
              </a:path>
              <a:path w="7842250" h="144780">
                <a:moveTo>
                  <a:pt x="7036308" y="57912"/>
                </a:moveTo>
                <a:lnTo>
                  <a:pt x="6949440" y="57912"/>
                </a:lnTo>
                <a:lnTo>
                  <a:pt x="6949440" y="86867"/>
                </a:lnTo>
                <a:lnTo>
                  <a:pt x="7036308" y="86867"/>
                </a:lnTo>
                <a:lnTo>
                  <a:pt x="7036308" y="57912"/>
                </a:lnTo>
                <a:close/>
              </a:path>
              <a:path w="7842250" h="144780">
                <a:moveTo>
                  <a:pt x="7152132" y="57912"/>
                </a:moveTo>
                <a:lnTo>
                  <a:pt x="7065263" y="57912"/>
                </a:lnTo>
                <a:lnTo>
                  <a:pt x="7065263" y="86867"/>
                </a:lnTo>
                <a:lnTo>
                  <a:pt x="7152132" y="86867"/>
                </a:lnTo>
                <a:lnTo>
                  <a:pt x="7152132" y="57912"/>
                </a:lnTo>
                <a:close/>
              </a:path>
              <a:path w="7842250" h="144780">
                <a:moveTo>
                  <a:pt x="7267956" y="57912"/>
                </a:moveTo>
                <a:lnTo>
                  <a:pt x="7181088" y="57912"/>
                </a:lnTo>
                <a:lnTo>
                  <a:pt x="7181088" y="86867"/>
                </a:lnTo>
                <a:lnTo>
                  <a:pt x="7267956" y="86867"/>
                </a:lnTo>
                <a:lnTo>
                  <a:pt x="7267956" y="57912"/>
                </a:lnTo>
                <a:close/>
              </a:path>
              <a:path w="7842250" h="144780">
                <a:moveTo>
                  <a:pt x="7383780" y="57912"/>
                </a:moveTo>
                <a:lnTo>
                  <a:pt x="7296911" y="57912"/>
                </a:lnTo>
                <a:lnTo>
                  <a:pt x="7296911" y="86867"/>
                </a:lnTo>
                <a:lnTo>
                  <a:pt x="7383780" y="86867"/>
                </a:lnTo>
                <a:lnTo>
                  <a:pt x="7383780" y="57912"/>
                </a:lnTo>
                <a:close/>
              </a:path>
              <a:path w="7842250" h="144780">
                <a:moveTo>
                  <a:pt x="7499604" y="57912"/>
                </a:moveTo>
                <a:lnTo>
                  <a:pt x="7412736" y="57912"/>
                </a:lnTo>
                <a:lnTo>
                  <a:pt x="7412736" y="86867"/>
                </a:lnTo>
                <a:lnTo>
                  <a:pt x="7499604" y="86867"/>
                </a:lnTo>
                <a:lnTo>
                  <a:pt x="7499604" y="57912"/>
                </a:lnTo>
                <a:close/>
              </a:path>
              <a:path w="7842250" h="144780">
                <a:moveTo>
                  <a:pt x="7615428" y="57912"/>
                </a:moveTo>
                <a:lnTo>
                  <a:pt x="7528559" y="57912"/>
                </a:lnTo>
                <a:lnTo>
                  <a:pt x="7528559" y="86867"/>
                </a:lnTo>
                <a:lnTo>
                  <a:pt x="7615428" y="86867"/>
                </a:lnTo>
                <a:lnTo>
                  <a:pt x="7615428" y="57912"/>
                </a:lnTo>
                <a:close/>
              </a:path>
              <a:path w="7842250" h="144780">
                <a:moveTo>
                  <a:pt x="7697342" y="0"/>
                </a:moveTo>
                <a:lnTo>
                  <a:pt x="7755255" y="72389"/>
                </a:lnTo>
                <a:lnTo>
                  <a:pt x="7697342" y="144779"/>
                </a:lnTo>
                <a:lnTo>
                  <a:pt x="7842123" y="72389"/>
                </a:lnTo>
                <a:lnTo>
                  <a:pt x="7697342" y="0"/>
                </a:lnTo>
                <a:close/>
              </a:path>
              <a:path w="7842250" h="144780">
                <a:moveTo>
                  <a:pt x="7731252" y="57912"/>
                </a:moveTo>
                <a:lnTo>
                  <a:pt x="7644384" y="57912"/>
                </a:lnTo>
                <a:lnTo>
                  <a:pt x="7644384" y="86867"/>
                </a:lnTo>
                <a:lnTo>
                  <a:pt x="7731252" y="86867"/>
                </a:lnTo>
                <a:lnTo>
                  <a:pt x="7731252" y="5791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4F52F8B0-3E22-414F-864E-0B29A3B33D75}"/>
              </a:ext>
            </a:extLst>
          </p:cNvPr>
          <p:cNvSpPr/>
          <p:nvPr/>
        </p:nvSpPr>
        <p:spPr>
          <a:xfrm>
            <a:off x="511716" y="1497023"/>
            <a:ext cx="427355" cy="325755"/>
          </a:xfrm>
          <a:custGeom>
            <a:avLst/>
            <a:gdLst/>
            <a:ahLst/>
            <a:cxnLst/>
            <a:rect l="l" t="t" r="r" b="b"/>
            <a:pathLst>
              <a:path w="427355" h="325755">
                <a:moveTo>
                  <a:pt x="403261" y="0"/>
                </a:moveTo>
                <a:lnTo>
                  <a:pt x="24075" y="0"/>
                </a:lnTo>
                <a:lnTo>
                  <a:pt x="0" y="24087"/>
                </a:lnTo>
                <a:lnTo>
                  <a:pt x="0" y="301091"/>
                </a:lnTo>
                <a:lnTo>
                  <a:pt x="403261" y="325178"/>
                </a:lnTo>
                <a:lnTo>
                  <a:pt x="412609" y="323278"/>
                </a:lnTo>
                <a:lnTo>
                  <a:pt x="420265" y="318103"/>
                </a:lnTo>
                <a:lnTo>
                  <a:pt x="425437" y="310444"/>
                </a:lnTo>
                <a:lnTo>
                  <a:pt x="426114" y="307113"/>
                </a:lnTo>
                <a:lnTo>
                  <a:pt x="20464" y="307113"/>
                </a:lnTo>
                <a:lnTo>
                  <a:pt x="18056" y="304704"/>
                </a:lnTo>
                <a:lnTo>
                  <a:pt x="18056" y="60218"/>
                </a:lnTo>
                <a:lnTo>
                  <a:pt x="427337" y="60218"/>
                </a:lnTo>
                <a:lnTo>
                  <a:pt x="427337" y="36131"/>
                </a:lnTo>
                <a:lnTo>
                  <a:pt x="318998" y="36131"/>
                </a:lnTo>
                <a:lnTo>
                  <a:pt x="318998" y="18065"/>
                </a:lnTo>
                <a:lnTo>
                  <a:pt x="426114" y="18065"/>
                </a:lnTo>
                <a:lnTo>
                  <a:pt x="425437" y="14734"/>
                </a:lnTo>
                <a:lnTo>
                  <a:pt x="420265" y="7075"/>
                </a:lnTo>
                <a:lnTo>
                  <a:pt x="412609" y="1900"/>
                </a:lnTo>
                <a:lnTo>
                  <a:pt x="403261" y="0"/>
                </a:lnTo>
                <a:close/>
              </a:path>
              <a:path w="427355" h="325755">
                <a:moveTo>
                  <a:pt x="427337" y="60218"/>
                </a:moveTo>
                <a:lnTo>
                  <a:pt x="409280" y="60218"/>
                </a:lnTo>
                <a:lnTo>
                  <a:pt x="409280" y="304704"/>
                </a:lnTo>
                <a:lnTo>
                  <a:pt x="406873" y="307113"/>
                </a:lnTo>
                <a:lnTo>
                  <a:pt x="426114" y="307113"/>
                </a:lnTo>
                <a:lnTo>
                  <a:pt x="427337" y="301091"/>
                </a:lnTo>
                <a:lnTo>
                  <a:pt x="427337" y="60218"/>
                </a:lnTo>
                <a:close/>
              </a:path>
              <a:path w="427355" h="325755">
                <a:moveTo>
                  <a:pt x="355111" y="18065"/>
                </a:moveTo>
                <a:lnTo>
                  <a:pt x="337054" y="18065"/>
                </a:lnTo>
                <a:lnTo>
                  <a:pt x="337054" y="36131"/>
                </a:lnTo>
                <a:lnTo>
                  <a:pt x="355111" y="36131"/>
                </a:lnTo>
                <a:lnTo>
                  <a:pt x="355111" y="18065"/>
                </a:lnTo>
                <a:close/>
              </a:path>
              <a:path w="427355" h="325755">
                <a:moveTo>
                  <a:pt x="391224" y="18065"/>
                </a:moveTo>
                <a:lnTo>
                  <a:pt x="373167" y="18065"/>
                </a:lnTo>
                <a:lnTo>
                  <a:pt x="373167" y="36131"/>
                </a:lnTo>
                <a:lnTo>
                  <a:pt x="391224" y="36131"/>
                </a:lnTo>
                <a:lnTo>
                  <a:pt x="391224" y="18065"/>
                </a:lnTo>
                <a:close/>
              </a:path>
              <a:path w="427355" h="325755">
                <a:moveTo>
                  <a:pt x="426114" y="18065"/>
                </a:moveTo>
                <a:lnTo>
                  <a:pt x="409280" y="18065"/>
                </a:lnTo>
                <a:lnTo>
                  <a:pt x="409280" y="36131"/>
                </a:lnTo>
                <a:lnTo>
                  <a:pt x="427337" y="36131"/>
                </a:lnTo>
                <a:lnTo>
                  <a:pt x="427337" y="24087"/>
                </a:lnTo>
                <a:lnTo>
                  <a:pt x="426114" y="18065"/>
                </a:lnTo>
                <a:close/>
              </a:path>
            </a:pathLst>
          </a:custGeom>
          <a:solidFill>
            <a:srgbClr val="515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17A782C-CA36-4429-B836-66DB2E57AAC0}"/>
              </a:ext>
            </a:extLst>
          </p:cNvPr>
          <p:cNvSpPr/>
          <p:nvPr/>
        </p:nvSpPr>
        <p:spPr>
          <a:xfrm>
            <a:off x="614036" y="1581329"/>
            <a:ext cx="216678" cy="2143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2059D6B-1849-4A65-833A-E4D6D5B41765}"/>
              </a:ext>
            </a:extLst>
          </p:cNvPr>
          <p:cNvSpPr/>
          <p:nvPr/>
        </p:nvSpPr>
        <p:spPr>
          <a:xfrm>
            <a:off x="1203202" y="1586980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51" y="118607"/>
                </a:lnTo>
                <a:lnTo>
                  <a:pt x="0" y="137331"/>
                </a:lnTo>
                <a:lnTo>
                  <a:pt x="259542" y="137331"/>
                </a:lnTo>
                <a:lnTo>
                  <a:pt x="255249" y="95983"/>
                </a:lnTo>
                <a:lnTo>
                  <a:pt x="248975" y="56121"/>
                </a:lnTo>
                <a:lnTo>
                  <a:pt x="130101" y="23108"/>
                </a:lnTo>
                <a:lnTo>
                  <a:pt x="123280" y="22850"/>
                </a:lnTo>
                <a:lnTo>
                  <a:pt x="116645" y="22035"/>
                </a:lnTo>
                <a:lnTo>
                  <a:pt x="110134" y="20601"/>
                </a:lnTo>
                <a:lnTo>
                  <a:pt x="103684" y="18486"/>
                </a:lnTo>
                <a:lnTo>
                  <a:pt x="99061" y="17166"/>
                </a:lnTo>
                <a:lnTo>
                  <a:pt x="94438" y="15185"/>
                </a:lnTo>
                <a:lnTo>
                  <a:pt x="89816" y="12544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3222" y="23108"/>
                </a:lnTo>
                <a:lnTo>
                  <a:pt x="196555" y="1629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34E4493-B5B8-43FA-B1D2-0C38C77BBD99}"/>
              </a:ext>
            </a:extLst>
          </p:cNvPr>
          <p:cNvSpPr/>
          <p:nvPr/>
        </p:nvSpPr>
        <p:spPr>
          <a:xfrm>
            <a:off x="1250091" y="1421918"/>
            <a:ext cx="166423" cy="18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34E4FF5-3400-4B1A-B038-D9C257F61EAE}"/>
              </a:ext>
            </a:extLst>
          </p:cNvPr>
          <p:cNvSpPr/>
          <p:nvPr/>
        </p:nvSpPr>
        <p:spPr>
          <a:xfrm>
            <a:off x="985266" y="1631217"/>
            <a:ext cx="301625" cy="176530"/>
          </a:xfrm>
          <a:custGeom>
            <a:avLst/>
            <a:gdLst/>
            <a:ahLst/>
            <a:cxnLst/>
            <a:rect l="l" t="t" r="r" b="b"/>
            <a:pathLst>
              <a:path w="301625" h="176530">
                <a:moveTo>
                  <a:pt x="95099" y="0"/>
                </a:moveTo>
                <a:lnTo>
                  <a:pt x="89155" y="0"/>
                </a:lnTo>
                <a:lnTo>
                  <a:pt x="81953" y="856"/>
                </a:lnTo>
                <a:lnTo>
                  <a:pt x="74626" y="3383"/>
                </a:lnTo>
                <a:lnTo>
                  <a:pt x="66309" y="7520"/>
                </a:lnTo>
                <a:lnTo>
                  <a:pt x="56135" y="13204"/>
                </a:lnTo>
                <a:lnTo>
                  <a:pt x="48870" y="17166"/>
                </a:lnTo>
                <a:lnTo>
                  <a:pt x="17201" y="54119"/>
                </a:lnTo>
                <a:lnTo>
                  <a:pt x="5696" y="112655"/>
                </a:lnTo>
                <a:lnTo>
                  <a:pt x="1320" y="155158"/>
                </a:lnTo>
                <a:lnTo>
                  <a:pt x="0" y="176286"/>
                </a:lnTo>
                <a:lnTo>
                  <a:pt x="301148" y="176286"/>
                </a:lnTo>
                <a:lnTo>
                  <a:pt x="298165" y="135918"/>
                </a:lnTo>
                <a:lnTo>
                  <a:pt x="292119" y="89515"/>
                </a:lnTo>
                <a:lnTo>
                  <a:pt x="277125" y="39945"/>
                </a:lnTo>
                <a:lnTo>
                  <a:pt x="143969" y="23108"/>
                </a:lnTo>
                <a:lnTo>
                  <a:pt x="137365" y="21788"/>
                </a:lnTo>
                <a:lnTo>
                  <a:pt x="130761" y="19807"/>
                </a:lnTo>
                <a:lnTo>
                  <a:pt x="130101" y="19807"/>
                </a:lnTo>
                <a:lnTo>
                  <a:pt x="123497" y="17166"/>
                </a:lnTo>
                <a:lnTo>
                  <a:pt x="120195" y="15185"/>
                </a:lnTo>
                <a:lnTo>
                  <a:pt x="116232" y="12544"/>
                </a:lnTo>
                <a:lnTo>
                  <a:pt x="112930" y="9903"/>
                </a:lnTo>
                <a:lnTo>
                  <a:pt x="108968" y="6602"/>
                </a:lnTo>
                <a:lnTo>
                  <a:pt x="105005" y="3961"/>
                </a:lnTo>
                <a:lnTo>
                  <a:pt x="100382" y="1320"/>
                </a:lnTo>
                <a:lnTo>
                  <a:pt x="95099" y="0"/>
                </a:lnTo>
                <a:close/>
              </a:path>
              <a:path w="301625" h="176530">
                <a:moveTo>
                  <a:pt x="211992" y="0"/>
                </a:moveTo>
                <a:lnTo>
                  <a:pt x="206048" y="0"/>
                </a:lnTo>
                <a:lnTo>
                  <a:pt x="200765" y="1320"/>
                </a:lnTo>
                <a:lnTo>
                  <a:pt x="196142" y="3961"/>
                </a:lnTo>
                <a:lnTo>
                  <a:pt x="192180" y="6602"/>
                </a:lnTo>
                <a:lnTo>
                  <a:pt x="190859" y="8583"/>
                </a:lnTo>
                <a:lnTo>
                  <a:pt x="186896" y="11224"/>
                </a:lnTo>
                <a:lnTo>
                  <a:pt x="186236" y="11224"/>
                </a:lnTo>
                <a:lnTo>
                  <a:pt x="181613" y="15185"/>
                </a:lnTo>
                <a:lnTo>
                  <a:pt x="180292" y="15845"/>
                </a:lnTo>
                <a:lnTo>
                  <a:pt x="176990" y="17166"/>
                </a:lnTo>
                <a:lnTo>
                  <a:pt x="174348" y="18486"/>
                </a:lnTo>
                <a:lnTo>
                  <a:pt x="171046" y="19807"/>
                </a:lnTo>
                <a:lnTo>
                  <a:pt x="170386" y="19807"/>
                </a:lnTo>
                <a:lnTo>
                  <a:pt x="163782" y="21788"/>
                </a:lnTo>
                <a:lnTo>
                  <a:pt x="157178" y="23108"/>
                </a:lnTo>
                <a:lnTo>
                  <a:pt x="260521" y="23108"/>
                </a:lnTo>
                <a:lnTo>
                  <a:pt x="252277" y="17166"/>
                </a:lnTo>
                <a:lnTo>
                  <a:pt x="249635" y="15845"/>
                </a:lnTo>
                <a:lnTo>
                  <a:pt x="246994" y="13865"/>
                </a:lnTo>
                <a:lnTo>
                  <a:pt x="244352" y="12544"/>
                </a:lnTo>
                <a:lnTo>
                  <a:pt x="234838" y="7242"/>
                </a:lnTo>
                <a:lnTo>
                  <a:pt x="226686" y="3301"/>
                </a:lnTo>
                <a:lnTo>
                  <a:pt x="219277" y="845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FE8B1110-F22A-4D60-8A1A-603D3310ABB8}"/>
              </a:ext>
            </a:extLst>
          </p:cNvPr>
          <p:cNvSpPr/>
          <p:nvPr/>
        </p:nvSpPr>
        <p:spPr>
          <a:xfrm>
            <a:off x="1006399" y="1649044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51" y="118607"/>
                </a:lnTo>
                <a:lnTo>
                  <a:pt x="0" y="137331"/>
                </a:lnTo>
                <a:lnTo>
                  <a:pt x="259542" y="137331"/>
                </a:lnTo>
                <a:lnTo>
                  <a:pt x="255249" y="97056"/>
                </a:lnTo>
                <a:lnTo>
                  <a:pt x="248975" y="56781"/>
                </a:lnTo>
                <a:lnTo>
                  <a:pt x="130101" y="23108"/>
                </a:lnTo>
                <a:lnTo>
                  <a:pt x="123280" y="22850"/>
                </a:lnTo>
                <a:lnTo>
                  <a:pt x="116645" y="22035"/>
                </a:lnTo>
                <a:lnTo>
                  <a:pt x="110134" y="20601"/>
                </a:lnTo>
                <a:lnTo>
                  <a:pt x="103684" y="18486"/>
                </a:lnTo>
                <a:lnTo>
                  <a:pt x="99061" y="17166"/>
                </a:lnTo>
                <a:lnTo>
                  <a:pt x="94438" y="15185"/>
                </a:lnTo>
                <a:lnTo>
                  <a:pt x="89816" y="12544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2637" y="23108"/>
                </a:lnTo>
                <a:lnTo>
                  <a:pt x="222559" y="15845"/>
                </a:lnTo>
                <a:lnTo>
                  <a:pt x="211858" y="9573"/>
                </a:lnTo>
                <a:lnTo>
                  <a:pt x="203324" y="4786"/>
                </a:lnTo>
                <a:lnTo>
                  <a:pt x="196648" y="1733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51C358C-0553-419C-9C72-D3BD6A00D65E}"/>
              </a:ext>
            </a:extLst>
          </p:cNvPr>
          <p:cNvSpPr/>
          <p:nvPr/>
        </p:nvSpPr>
        <p:spPr>
          <a:xfrm>
            <a:off x="1052628" y="1485962"/>
            <a:ext cx="166423" cy="1795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19738CB-0885-4CCF-A2D7-5DDB8372E6AD}"/>
              </a:ext>
            </a:extLst>
          </p:cNvPr>
          <p:cNvSpPr/>
          <p:nvPr/>
        </p:nvSpPr>
        <p:spPr>
          <a:xfrm>
            <a:off x="1124613" y="1721011"/>
            <a:ext cx="301625" cy="177165"/>
          </a:xfrm>
          <a:custGeom>
            <a:avLst/>
            <a:gdLst/>
            <a:ahLst/>
            <a:cxnLst/>
            <a:rect l="l" t="t" r="r" b="b"/>
            <a:pathLst>
              <a:path w="301625" h="177164">
                <a:moveTo>
                  <a:pt x="95099" y="0"/>
                </a:moveTo>
                <a:lnTo>
                  <a:pt x="89155" y="0"/>
                </a:lnTo>
                <a:lnTo>
                  <a:pt x="81953" y="856"/>
                </a:lnTo>
                <a:lnTo>
                  <a:pt x="34186" y="28411"/>
                </a:lnTo>
                <a:lnTo>
                  <a:pt x="12547" y="71306"/>
                </a:lnTo>
                <a:lnTo>
                  <a:pt x="5696" y="113068"/>
                </a:lnTo>
                <a:lnTo>
                  <a:pt x="1320" y="155819"/>
                </a:lnTo>
                <a:lnTo>
                  <a:pt x="0" y="176947"/>
                </a:lnTo>
                <a:lnTo>
                  <a:pt x="301148" y="176287"/>
                </a:lnTo>
                <a:lnTo>
                  <a:pt x="298165" y="135826"/>
                </a:lnTo>
                <a:lnTo>
                  <a:pt x="292119" y="89236"/>
                </a:lnTo>
                <a:lnTo>
                  <a:pt x="277125" y="39945"/>
                </a:lnTo>
                <a:lnTo>
                  <a:pt x="143969" y="23108"/>
                </a:lnTo>
                <a:lnTo>
                  <a:pt x="137365" y="21788"/>
                </a:lnTo>
                <a:lnTo>
                  <a:pt x="130761" y="19807"/>
                </a:lnTo>
                <a:lnTo>
                  <a:pt x="130101" y="19807"/>
                </a:lnTo>
                <a:lnTo>
                  <a:pt x="123497" y="17166"/>
                </a:lnTo>
                <a:lnTo>
                  <a:pt x="120195" y="15185"/>
                </a:lnTo>
                <a:lnTo>
                  <a:pt x="112270" y="9903"/>
                </a:lnTo>
                <a:lnTo>
                  <a:pt x="108968" y="6602"/>
                </a:lnTo>
                <a:lnTo>
                  <a:pt x="105005" y="3961"/>
                </a:lnTo>
                <a:lnTo>
                  <a:pt x="100382" y="1320"/>
                </a:lnTo>
                <a:lnTo>
                  <a:pt x="95099" y="0"/>
                </a:lnTo>
                <a:close/>
              </a:path>
              <a:path w="301625" h="177164">
                <a:moveTo>
                  <a:pt x="211992" y="0"/>
                </a:moveTo>
                <a:lnTo>
                  <a:pt x="206048" y="0"/>
                </a:lnTo>
                <a:lnTo>
                  <a:pt x="200765" y="1320"/>
                </a:lnTo>
                <a:lnTo>
                  <a:pt x="196142" y="3961"/>
                </a:lnTo>
                <a:lnTo>
                  <a:pt x="192180" y="6602"/>
                </a:lnTo>
                <a:lnTo>
                  <a:pt x="190859" y="8583"/>
                </a:lnTo>
                <a:lnTo>
                  <a:pt x="186896" y="11224"/>
                </a:lnTo>
                <a:lnTo>
                  <a:pt x="185575" y="11224"/>
                </a:lnTo>
                <a:lnTo>
                  <a:pt x="180953" y="15185"/>
                </a:lnTo>
                <a:lnTo>
                  <a:pt x="180292" y="15845"/>
                </a:lnTo>
                <a:lnTo>
                  <a:pt x="176990" y="17166"/>
                </a:lnTo>
                <a:lnTo>
                  <a:pt x="174348" y="18486"/>
                </a:lnTo>
                <a:lnTo>
                  <a:pt x="171046" y="19807"/>
                </a:lnTo>
                <a:lnTo>
                  <a:pt x="170386" y="19807"/>
                </a:lnTo>
                <a:lnTo>
                  <a:pt x="163782" y="21788"/>
                </a:lnTo>
                <a:lnTo>
                  <a:pt x="157178" y="23108"/>
                </a:lnTo>
                <a:lnTo>
                  <a:pt x="260521" y="23108"/>
                </a:lnTo>
                <a:lnTo>
                  <a:pt x="252277" y="17166"/>
                </a:lnTo>
                <a:lnTo>
                  <a:pt x="249635" y="15845"/>
                </a:lnTo>
                <a:lnTo>
                  <a:pt x="246994" y="13865"/>
                </a:lnTo>
                <a:lnTo>
                  <a:pt x="244352" y="12544"/>
                </a:lnTo>
                <a:lnTo>
                  <a:pt x="234838" y="7242"/>
                </a:lnTo>
                <a:lnTo>
                  <a:pt x="226686" y="3301"/>
                </a:lnTo>
                <a:lnTo>
                  <a:pt x="219277" y="845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59627B0-6F8E-4AD2-A1BB-8340008C603D}"/>
              </a:ext>
            </a:extLst>
          </p:cNvPr>
          <p:cNvSpPr/>
          <p:nvPr/>
        </p:nvSpPr>
        <p:spPr>
          <a:xfrm>
            <a:off x="1145086" y="1740158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4">
                <a:moveTo>
                  <a:pt x="70664" y="0"/>
                </a:moveTo>
                <a:lnTo>
                  <a:pt x="68022" y="0"/>
                </a:lnTo>
                <a:lnTo>
                  <a:pt x="63358" y="794"/>
                </a:lnTo>
                <a:lnTo>
                  <a:pt x="26818" y="22417"/>
                </a:lnTo>
                <a:lnTo>
                  <a:pt x="7429" y="73731"/>
                </a:lnTo>
                <a:lnTo>
                  <a:pt x="1617" y="118990"/>
                </a:lnTo>
                <a:lnTo>
                  <a:pt x="0" y="137332"/>
                </a:lnTo>
                <a:lnTo>
                  <a:pt x="259542" y="137332"/>
                </a:lnTo>
                <a:lnTo>
                  <a:pt x="255497" y="96561"/>
                </a:lnTo>
                <a:lnTo>
                  <a:pt x="248975" y="56781"/>
                </a:lnTo>
                <a:lnTo>
                  <a:pt x="130101" y="23108"/>
                </a:lnTo>
                <a:lnTo>
                  <a:pt x="123280" y="22757"/>
                </a:lnTo>
                <a:lnTo>
                  <a:pt x="79249" y="5942"/>
                </a:lnTo>
                <a:lnTo>
                  <a:pt x="74626" y="1320"/>
                </a:lnTo>
                <a:lnTo>
                  <a:pt x="70664" y="0"/>
                </a:lnTo>
                <a:close/>
              </a:path>
              <a:path w="259715" h="137794">
                <a:moveTo>
                  <a:pt x="191519" y="660"/>
                </a:moveTo>
                <a:lnTo>
                  <a:pt x="188877" y="660"/>
                </a:lnTo>
                <a:lnTo>
                  <a:pt x="184915" y="1980"/>
                </a:lnTo>
                <a:lnTo>
                  <a:pt x="176990" y="8583"/>
                </a:lnTo>
                <a:lnTo>
                  <a:pt x="172367" y="11224"/>
                </a:lnTo>
                <a:lnTo>
                  <a:pt x="171707" y="11884"/>
                </a:lnTo>
                <a:lnTo>
                  <a:pt x="171046" y="11884"/>
                </a:lnTo>
                <a:lnTo>
                  <a:pt x="170386" y="12544"/>
                </a:lnTo>
                <a:lnTo>
                  <a:pt x="130101" y="23108"/>
                </a:lnTo>
                <a:lnTo>
                  <a:pt x="232637" y="23108"/>
                </a:lnTo>
                <a:lnTo>
                  <a:pt x="222559" y="15845"/>
                </a:lnTo>
                <a:lnTo>
                  <a:pt x="211858" y="9573"/>
                </a:lnTo>
                <a:lnTo>
                  <a:pt x="203324" y="4786"/>
                </a:lnTo>
                <a:lnTo>
                  <a:pt x="196648" y="1733"/>
                </a:lnTo>
                <a:lnTo>
                  <a:pt x="191519" y="660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F9B5F539-B5CE-4F12-893A-E0AD4B31F86F}"/>
              </a:ext>
            </a:extLst>
          </p:cNvPr>
          <p:cNvSpPr/>
          <p:nvPr/>
        </p:nvSpPr>
        <p:spPr>
          <a:xfrm>
            <a:off x="1191975" y="1576416"/>
            <a:ext cx="166423" cy="179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19103C4-A5CC-48D9-9F66-9136C5A59D65}"/>
              </a:ext>
            </a:extLst>
          </p:cNvPr>
          <p:cNvSpPr txBox="1"/>
          <p:nvPr/>
        </p:nvSpPr>
        <p:spPr>
          <a:xfrm>
            <a:off x="525576" y="1881484"/>
            <a:ext cx="85153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65" dirty="0">
                <a:solidFill>
                  <a:srgbClr val="666666"/>
                </a:solidFill>
                <a:latin typeface="Calibri"/>
                <a:cs typeface="Calibri"/>
              </a:rPr>
              <a:t>Application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182798C8-C1E1-4691-BA03-C90EC24C1345}"/>
              </a:ext>
            </a:extLst>
          </p:cNvPr>
          <p:cNvSpPr/>
          <p:nvPr/>
        </p:nvSpPr>
        <p:spPr>
          <a:xfrm>
            <a:off x="1641043" y="2382592"/>
            <a:ext cx="375920" cy="731520"/>
          </a:xfrm>
          <a:custGeom>
            <a:avLst/>
            <a:gdLst/>
            <a:ahLst/>
            <a:cxnLst/>
            <a:rect l="l" t="t" r="r" b="b"/>
            <a:pathLst>
              <a:path w="375919" h="731519">
                <a:moveTo>
                  <a:pt x="333792" y="0"/>
                </a:moveTo>
                <a:lnTo>
                  <a:pt x="41724" y="0"/>
                </a:lnTo>
                <a:lnTo>
                  <a:pt x="3292" y="25564"/>
                </a:lnTo>
                <a:lnTo>
                  <a:pt x="0" y="41791"/>
                </a:lnTo>
                <a:lnTo>
                  <a:pt x="0" y="731356"/>
                </a:lnTo>
                <a:lnTo>
                  <a:pt x="375516" y="731356"/>
                </a:lnTo>
                <a:lnTo>
                  <a:pt x="375516" y="647772"/>
                </a:lnTo>
                <a:lnTo>
                  <a:pt x="73017" y="647771"/>
                </a:lnTo>
                <a:lnTo>
                  <a:pt x="73017" y="616428"/>
                </a:lnTo>
                <a:lnTo>
                  <a:pt x="375516" y="616428"/>
                </a:lnTo>
                <a:lnTo>
                  <a:pt x="375516" y="553740"/>
                </a:lnTo>
                <a:lnTo>
                  <a:pt x="73017" y="553740"/>
                </a:lnTo>
                <a:lnTo>
                  <a:pt x="73017" y="522396"/>
                </a:lnTo>
                <a:lnTo>
                  <a:pt x="375516" y="522396"/>
                </a:lnTo>
                <a:lnTo>
                  <a:pt x="375516" y="125375"/>
                </a:lnTo>
                <a:lnTo>
                  <a:pt x="73017" y="125375"/>
                </a:lnTo>
                <a:lnTo>
                  <a:pt x="73017" y="94031"/>
                </a:lnTo>
                <a:lnTo>
                  <a:pt x="375516" y="94031"/>
                </a:lnTo>
                <a:lnTo>
                  <a:pt x="375516" y="41791"/>
                </a:lnTo>
                <a:lnTo>
                  <a:pt x="372224" y="25564"/>
                </a:lnTo>
                <a:lnTo>
                  <a:pt x="363260" y="12276"/>
                </a:lnTo>
                <a:lnTo>
                  <a:pt x="349993" y="3297"/>
                </a:lnTo>
                <a:lnTo>
                  <a:pt x="333792" y="0"/>
                </a:lnTo>
                <a:close/>
              </a:path>
              <a:path w="375919" h="731519">
                <a:moveTo>
                  <a:pt x="375516" y="616428"/>
                </a:moveTo>
                <a:lnTo>
                  <a:pt x="302499" y="616428"/>
                </a:lnTo>
                <a:lnTo>
                  <a:pt x="302499" y="647772"/>
                </a:lnTo>
                <a:lnTo>
                  <a:pt x="375516" y="647772"/>
                </a:lnTo>
                <a:lnTo>
                  <a:pt x="375516" y="616428"/>
                </a:lnTo>
                <a:close/>
              </a:path>
              <a:path w="375919" h="731519">
                <a:moveTo>
                  <a:pt x="375516" y="522396"/>
                </a:moveTo>
                <a:lnTo>
                  <a:pt x="302499" y="522396"/>
                </a:lnTo>
                <a:lnTo>
                  <a:pt x="302499" y="553740"/>
                </a:lnTo>
                <a:lnTo>
                  <a:pt x="375516" y="553740"/>
                </a:lnTo>
                <a:lnTo>
                  <a:pt x="375516" y="522396"/>
                </a:lnTo>
                <a:close/>
              </a:path>
              <a:path w="375919" h="731519">
                <a:moveTo>
                  <a:pt x="375516" y="94031"/>
                </a:moveTo>
                <a:lnTo>
                  <a:pt x="302499" y="94031"/>
                </a:lnTo>
                <a:lnTo>
                  <a:pt x="302499" y="125375"/>
                </a:lnTo>
                <a:lnTo>
                  <a:pt x="375516" y="125375"/>
                </a:lnTo>
                <a:lnTo>
                  <a:pt x="375516" y="94031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052721CB-7CF6-4A5A-9940-12DDBA9E9B11}"/>
              </a:ext>
            </a:extLst>
          </p:cNvPr>
          <p:cNvSpPr/>
          <p:nvPr/>
        </p:nvSpPr>
        <p:spPr>
          <a:xfrm>
            <a:off x="1849663" y="2810957"/>
            <a:ext cx="469900" cy="386715"/>
          </a:xfrm>
          <a:custGeom>
            <a:avLst/>
            <a:gdLst/>
            <a:ahLst/>
            <a:cxnLst/>
            <a:rect l="l" t="t" r="r" b="b"/>
            <a:pathLst>
              <a:path w="469900" h="386714">
                <a:moveTo>
                  <a:pt x="417240" y="0"/>
                </a:moveTo>
                <a:lnTo>
                  <a:pt x="52155" y="0"/>
                </a:lnTo>
                <a:lnTo>
                  <a:pt x="15124" y="15149"/>
                </a:lnTo>
                <a:lnTo>
                  <a:pt x="0" y="52239"/>
                </a:lnTo>
                <a:lnTo>
                  <a:pt x="0" y="334335"/>
                </a:lnTo>
                <a:lnTo>
                  <a:pt x="15125" y="371425"/>
                </a:lnTo>
                <a:lnTo>
                  <a:pt x="52155" y="386574"/>
                </a:lnTo>
                <a:lnTo>
                  <a:pt x="417240" y="386575"/>
                </a:lnTo>
                <a:lnTo>
                  <a:pt x="437711" y="382526"/>
                </a:lnTo>
                <a:lnTo>
                  <a:pt x="454270" y="371425"/>
                </a:lnTo>
                <a:lnTo>
                  <a:pt x="465353" y="354839"/>
                </a:lnTo>
                <a:lnTo>
                  <a:pt x="469395" y="334335"/>
                </a:lnTo>
                <a:lnTo>
                  <a:pt x="469395" y="52239"/>
                </a:lnTo>
                <a:lnTo>
                  <a:pt x="465353" y="31735"/>
                </a:lnTo>
                <a:lnTo>
                  <a:pt x="454270" y="15149"/>
                </a:lnTo>
                <a:lnTo>
                  <a:pt x="437711" y="4048"/>
                </a:lnTo>
                <a:lnTo>
                  <a:pt x="417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054E37BA-973B-4D9C-A7B0-12F991EC2F58}"/>
              </a:ext>
            </a:extLst>
          </p:cNvPr>
          <p:cNvSpPr/>
          <p:nvPr/>
        </p:nvSpPr>
        <p:spPr>
          <a:xfrm>
            <a:off x="1880956" y="2842301"/>
            <a:ext cx="407034" cy="324485"/>
          </a:xfrm>
          <a:custGeom>
            <a:avLst/>
            <a:gdLst/>
            <a:ahLst/>
            <a:cxnLst/>
            <a:rect l="l" t="t" r="r" b="b"/>
            <a:pathLst>
              <a:path w="407035" h="324485">
                <a:moveTo>
                  <a:pt x="385947" y="0"/>
                </a:moveTo>
                <a:lnTo>
                  <a:pt x="20862" y="0"/>
                </a:lnTo>
                <a:lnTo>
                  <a:pt x="0" y="20895"/>
                </a:lnTo>
                <a:lnTo>
                  <a:pt x="0" y="302991"/>
                </a:lnTo>
                <a:lnTo>
                  <a:pt x="385947" y="323887"/>
                </a:lnTo>
                <a:lnTo>
                  <a:pt x="394488" y="322385"/>
                </a:lnTo>
                <a:lnTo>
                  <a:pt x="401072" y="318141"/>
                </a:lnTo>
                <a:lnTo>
                  <a:pt x="405310" y="311545"/>
                </a:lnTo>
                <a:lnTo>
                  <a:pt x="406809" y="302991"/>
                </a:lnTo>
                <a:lnTo>
                  <a:pt x="20862" y="302991"/>
                </a:lnTo>
                <a:lnTo>
                  <a:pt x="20862" y="62687"/>
                </a:lnTo>
                <a:lnTo>
                  <a:pt x="406809" y="62687"/>
                </a:lnTo>
                <a:lnTo>
                  <a:pt x="406809" y="20896"/>
                </a:lnTo>
                <a:lnTo>
                  <a:pt x="405310" y="12341"/>
                </a:lnTo>
                <a:lnTo>
                  <a:pt x="401072" y="5746"/>
                </a:lnTo>
                <a:lnTo>
                  <a:pt x="394488" y="1502"/>
                </a:lnTo>
                <a:lnTo>
                  <a:pt x="385947" y="0"/>
                </a:lnTo>
                <a:close/>
              </a:path>
              <a:path w="407035" h="324485">
                <a:moveTo>
                  <a:pt x="406809" y="62687"/>
                </a:moveTo>
                <a:lnTo>
                  <a:pt x="385947" y="62687"/>
                </a:lnTo>
                <a:lnTo>
                  <a:pt x="385947" y="302991"/>
                </a:lnTo>
                <a:lnTo>
                  <a:pt x="406809" y="302991"/>
                </a:lnTo>
                <a:lnTo>
                  <a:pt x="406809" y="62687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A8F893B3-9E1E-41C4-8094-5DFEA130DE4C}"/>
              </a:ext>
            </a:extLst>
          </p:cNvPr>
          <p:cNvSpPr txBox="1"/>
          <p:nvPr/>
        </p:nvSpPr>
        <p:spPr>
          <a:xfrm>
            <a:off x="2149894" y="2612166"/>
            <a:ext cx="17208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u="heavy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heavy" spc="90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6BA46A01-E981-4187-BACF-885B95E2D410}"/>
              </a:ext>
            </a:extLst>
          </p:cNvPr>
          <p:cNvSpPr txBox="1"/>
          <p:nvPr/>
        </p:nvSpPr>
        <p:spPr>
          <a:xfrm>
            <a:off x="298805" y="2372897"/>
            <a:ext cx="1238250" cy="743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3505" algn="r">
              <a:lnSpc>
                <a:spcPct val="101299"/>
              </a:lnSpc>
              <a:spcBef>
                <a:spcPts val="95"/>
              </a:spcBef>
            </a:pPr>
            <a:r>
              <a:rPr sz="1550" spc="-75" dirty="0">
                <a:solidFill>
                  <a:srgbClr val="666666"/>
                </a:solidFill>
                <a:latin typeface="Calibri"/>
                <a:cs typeface="Calibri"/>
              </a:rPr>
              <a:t>Your</a:t>
            </a:r>
            <a:r>
              <a:rPr sz="1550" spc="-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rgbClr val="666666"/>
                </a:solidFill>
                <a:latin typeface="Calibri"/>
                <a:cs typeface="Calibri"/>
              </a:rPr>
              <a:t>WebHook </a:t>
            </a:r>
            <a:r>
              <a:rPr sz="15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rgbClr val="666666"/>
                </a:solidFill>
                <a:latin typeface="Calibri"/>
                <a:cs typeface="Calibri"/>
              </a:rPr>
              <a:t>n</a:t>
            </a:r>
            <a:r>
              <a:rPr sz="1550" spc="-70" dirty="0">
                <a:solidFill>
                  <a:srgbClr val="666666"/>
                </a:solidFill>
                <a:latin typeface="Calibri"/>
                <a:cs typeface="Calibri"/>
              </a:rPr>
              <a:t>otifi</a:t>
            </a:r>
            <a:r>
              <a:rPr sz="1550" spc="-85" dirty="0">
                <a:solidFill>
                  <a:srgbClr val="666666"/>
                </a:solidFill>
                <a:latin typeface="Calibri"/>
                <a:cs typeface="Calibri"/>
              </a:rPr>
              <a:t>c</a:t>
            </a:r>
            <a:r>
              <a:rPr sz="1550" spc="-75" dirty="0">
                <a:solidFill>
                  <a:srgbClr val="666666"/>
                </a:solidFill>
                <a:latin typeface="Calibri"/>
                <a:cs typeface="Calibri"/>
              </a:rPr>
              <a:t>a</a:t>
            </a:r>
            <a:r>
              <a:rPr sz="1550" spc="-70" dirty="0">
                <a:solidFill>
                  <a:srgbClr val="666666"/>
                </a:solidFill>
                <a:latin typeface="Calibri"/>
                <a:cs typeface="Calibri"/>
              </a:rPr>
              <a:t>tio</a:t>
            </a:r>
            <a:r>
              <a:rPr sz="1550" spc="0" dirty="0">
                <a:solidFill>
                  <a:srgbClr val="666666"/>
                </a:solidFill>
                <a:latin typeface="Calibri"/>
                <a:cs typeface="Calibri"/>
              </a:rPr>
              <a:t>n  </a:t>
            </a:r>
            <a:r>
              <a:rPr sz="1550" spc="-55" dirty="0">
                <a:solidFill>
                  <a:srgbClr val="666666"/>
                </a:solidFill>
                <a:latin typeface="Calibri"/>
                <a:cs typeface="Calibri"/>
              </a:rPr>
              <a:t>service</a:t>
            </a:r>
            <a:r>
              <a:rPr sz="1550" spc="-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55" dirty="0">
                <a:solidFill>
                  <a:srgbClr val="666666"/>
                </a:solidFill>
                <a:latin typeface="Calibri"/>
                <a:cs typeface="Calibri"/>
              </a:rPr>
              <a:t>endpoint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7FFA2B54-3513-4024-B245-C9261F8CB2F5}"/>
              </a:ext>
            </a:extLst>
          </p:cNvPr>
          <p:cNvSpPr/>
          <p:nvPr/>
        </p:nvSpPr>
        <p:spPr>
          <a:xfrm>
            <a:off x="2321051" y="2253264"/>
            <a:ext cx="7225283" cy="3977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7582C5A1-2269-4785-8DEC-80E5A68E0BC8}"/>
              </a:ext>
            </a:extLst>
          </p:cNvPr>
          <p:cNvSpPr/>
          <p:nvPr/>
        </p:nvSpPr>
        <p:spPr>
          <a:xfrm>
            <a:off x="2492501" y="2352705"/>
            <a:ext cx="6973570" cy="144780"/>
          </a:xfrm>
          <a:custGeom>
            <a:avLst/>
            <a:gdLst/>
            <a:ahLst/>
            <a:cxnLst/>
            <a:rect l="l" t="t" r="r" b="b"/>
            <a:pathLst>
              <a:path w="6973570" h="144780">
                <a:moveTo>
                  <a:pt x="6973316" y="37718"/>
                </a:moveTo>
                <a:lnTo>
                  <a:pt x="6886448" y="37973"/>
                </a:lnTo>
                <a:lnTo>
                  <a:pt x="6886575" y="66928"/>
                </a:lnTo>
                <a:lnTo>
                  <a:pt x="6973443" y="66675"/>
                </a:lnTo>
                <a:lnTo>
                  <a:pt x="6973316" y="37718"/>
                </a:lnTo>
                <a:close/>
              </a:path>
              <a:path w="6973570" h="144780">
                <a:moveTo>
                  <a:pt x="6857492" y="38100"/>
                </a:moveTo>
                <a:lnTo>
                  <a:pt x="6770624" y="38353"/>
                </a:lnTo>
                <a:lnTo>
                  <a:pt x="6770751" y="67310"/>
                </a:lnTo>
                <a:lnTo>
                  <a:pt x="6857619" y="67055"/>
                </a:lnTo>
                <a:lnTo>
                  <a:pt x="6857492" y="38100"/>
                </a:lnTo>
                <a:close/>
              </a:path>
              <a:path w="6973570" h="144780">
                <a:moveTo>
                  <a:pt x="6741668" y="38353"/>
                </a:moveTo>
                <a:lnTo>
                  <a:pt x="6654800" y="38607"/>
                </a:lnTo>
                <a:lnTo>
                  <a:pt x="6654927" y="67563"/>
                </a:lnTo>
                <a:lnTo>
                  <a:pt x="6741795" y="67310"/>
                </a:lnTo>
                <a:lnTo>
                  <a:pt x="6741668" y="38353"/>
                </a:lnTo>
                <a:close/>
              </a:path>
              <a:path w="6973570" h="144780">
                <a:moveTo>
                  <a:pt x="6625844" y="38735"/>
                </a:moveTo>
                <a:lnTo>
                  <a:pt x="6538976" y="38988"/>
                </a:lnTo>
                <a:lnTo>
                  <a:pt x="6539103" y="67944"/>
                </a:lnTo>
                <a:lnTo>
                  <a:pt x="6625971" y="67690"/>
                </a:lnTo>
                <a:lnTo>
                  <a:pt x="6625844" y="38735"/>
                </a:lnTo>
                <a:close/>
              </a:path>
              <a:path w="6973570" h="144780">
                <a:moveTo>
                  <a:pt x="6510020" y="39115"/>
                </a:moveTo>
                <a:lnTo>
                  <a:pt x="6423152" y="39369"/>
                </a:lnTo>
                <a:lnTo>
                  <a:pt x="6423279" y="68325"/>
                </a:lnTo>
                <a:lnTo>
                  <a:pt x="6510147" y="68072"/>
                </a:lnTo>
                <a:lnTo>
                  <a:pt x="6510020" y="39115"/>
                </a:lnTo>
                <a:close/>
              </a:path>
              <a:path w="6973570" h="144780">
                <a:moveTo>
                  <a:pt x="6394196" y="39369"/>
                </a:moveTo>
                <a:lnTo>
                  <a:pt x="6307328" y="39624"/>
                </a:lnTo>
                <a:lnTo>
                  <a:pt x="6307455" y="68579"/>
                </a:lnTo>
                <a:lnTo>
                  <a:pt x="6394323" y="68325"/>
                </a:lnTo>
                <a:lnTo>
                  <a:pt x="6394196" y="39369"/>
                </a:lnTo>
                <a:close/>
              </a:path>
              <a:path w="6973570" h="144780">
                <a:moveTo>
                  <a:pt x="6278372" y="39750"/>
                </a:moveTo>
                <a:lnTo>
                  <a:pt x="6191504" y="40004"/>
                </a:lnTo>
                <a:lnTo>
                  <a:pt x="6191631" y="68961"/>
                </a:lnTo>
                <a:lnTo>
                  <a:pt x="6278499" y="68706"/>
                </a:lnTo>
                <a:lnTo>
                  <a:pt x="6278372" y="39750"/>
                </a:lnTo>
                <a:close/>
              </a:path>
              <a:path w="6973570" h="144780">
                <a:moveTo>
                  <a:pt x="6162548" y="40131"/>
                </a:moveTo>
                <a:lnTo>
                  <a:pt x="6075680" y="40386"/>
                </a:lnTo>
                <a:lnTo>
                  <a:pt x="6075807" y="69341"/>
                </a:lnTo>
                <a:lnTo>
                  <a:pt x="6162675" y="69087"/>
                </a:lnTo>
                <a:lnTo>
                  <a:pt x="6162548" y="40131"/>
                </a:lnTo>
                <a:close/>
              </a:path>
              <a:path w="6973570" h="144780">
                <a:moveTo>
                  <a:pt x="6046724" y="40512"/>
                </a:moveTo>
                <a:lnTo>
                  <a:pt x="5959856" y="40766"/>
                </a:lnTo>
                <a:lnTo>
                  <a:pt x="5959983" y="69723"/>
                </a:lnTo>
                <a:lnTo>
                  <a:pt x="6046851" y="69468"/>
                </a:lnTo>
                <a:lnTo>
                  <a:pt x="6046724" y="40512"/>
                </a:lnTo>
                <a:close/>
              </a:path>
              <a:path w="6973570" h="144780">
                <a:moveTo>
                  <a:pt x="5930900" y="40766"/>
                </a:moveTo>
                <a:lnTo>
                  <a:pt x="5844032" y="41020"/>
                </a:lnTo>
                <a:lnTo>
                  <a:pt x="5844158" y="69976"/>
                </a:lnTo>
                <a:lnTo>
                  <a:pt x="5931027" y="69723"/>
                </a:lnTo>
                <a:lnTo>
                  <a:pt x="5930900" y="40766"/>
                </a:lnTo>
                <a:close/>
              </a:path>
              <a:path w="6973570" h="144780">
                <a:moveTo>
                  <a:pt x="5815076" y="41148"/>
                </a:moveTo>
                <a:lnTo>
                  <a:pt x="5728208" y="41401"/>
                </a:lnTo>
                <a:lnTo>
                  <a:pt x="5728334" y="70357"/>
                </a:lnTo>
                <a:lnTo>
                  <a:pt x="5815203" y="70103"/>
                </a:lnTo>
                <a:lnTo>
                  <a:pt x="5815076" y="41148"/>
                </a:lnTo>
                <a:close/>
              </a:path>
              <a:path w="6973570" h="144780">
                <a:moveTo>
                  <a:pt x="5699252" y="41528"/>
                </a:moveTo>
                <a:lnTo>
                  <a:pt x="5612383" y="41782"/>
                </a:lnTo>
                <a:lnTo>
                  <a:pt x="5612511" y="70738"/>
                </a:lnTo>
                <a:lnTo>
                  <a:pt x="5699379" y="70485"/>
                </a:lnTo>
                <a:lnTo>
                  <a:pt x="5699252" y="41528"/>
                </a:lnTo>
                <a:close/>
              </a:path>
              <a:path w="6973570" h="144780">
                <a:moveTo>
                  <a:pt x="5583428" y="41782"/>
                </a:moveTo>
                <a:lnTo>
                  <a:pt x="5496559" y="42037"/>
                </a:lnTo>
                <a:lnTo>
                  <a:pt x="5496687" y="70992"/>
                </a:lnTo>
                <a:lnTo>
                  <a:pt x="5583555" y="70738"/>
                </a:lnTo>
                <a:lnTo>
                  <a:pt x="5583428" y="41782"/>
                </a:lnTo>
                <a:close/>
              </a:path>
              <a:path w="6973570" h="144780">
                <a:moveTo>
                  <a:pt x="5467604" y="42163"/>
                </a:moveTo>
                <a:lnTo>
                  <a:pt x="5380736" y="42417"/>
                </a:lnTo>
                <a:lnTo>
                  <a:pt x="5380863" y="71374"/>
                </a:lnTo>
                <a:lnTo>
                  <a:pt x="5467731" y="71119"/>
                </a:lnTo>
                <a:lnTo>
                  <a:pt x="5467604" y="42163"/>
                </a:lnTo>
                <a:close/>
              </a:path>
              <a:path w="6973570" h="144780">
                <a:moveTo>
                  <a:pt x="5351780" y="42544"/>
                </a:moveTo>
                <a:lnTo>
                  <a:pt x="5264912" y="42799"/>
                </a:lnTo>
                <a:lnTo>
                  <a:pt x="5265039" y="71754"/>
                </a:lnTo>
                <a:lnTo>
                  <a:pt x="5351907" y="71500"/>
                </a:lnTo>
                <a:lnTo>
                  <a:pt x="5351780" y="42544"/>
                </a:lnTo>
                <a:close/>
              </a:path>
              <a:path w="6973570" h="144780">
                <a:moveTo>
                  <a:pt x="5235956" y="42799"/>
                </a:moveTo>
                <a:lnTo>
                  <a:pt x="5149088" y="43052"/>
                </a:lnTo>
                <a:lnTo>
                  <a:pt x="5149215" y="72009"/>
                </a:lnTo>
                <a:lnTo>
                  <a:pt x="5236083" y="71754"/>
                </a:lnTo>
                <a:lnTo>
                  <a:pt x="5235956" y="42799"/>
                </a:lnTo>
                <a:close/>
              </a:path>
              <a:path w="6973570" h="144780">
                <a:moveTo>
                  <a:pt x="5120132" y="43179"/>
                </a:moveTo>
                <a:lnTo>
                  <a:pt x="5033264" y="43434"/>
                </a:lnTo>
                <a:lnTo>
                  <a:pt x="5033391" y="72389"/>
                </a:lnTo>
                <a:lnTo>
                  <a:pt x="5120258" y="72136"/>
                </a:lnTo>
                <a:lnTo>
                  <a:pt x="5120132" y="43179"/>
                </a:lnTo>
                <a:close/>
              </a:path>
              <a:path w="6973570" h="144780">
                <a:moveTo>
                  <a:pt x="5004308" y="43561"/>
                </a:moveTo>
                <a:lnTo>
                  <a:pt x="4917440" y="43814"/>
                </a:lnTo>
                <a:lnTo>
                  <a:pt x="4917567" y="72770"/>
                </a:lnTo>
                <a:lnTo>
                  <a:pt x="5004434" y="72516"/>
                </a:lnTo>
                <a:lnTo>
                  <a:pt x="5004308" y="43561"/>
                </a:lnTo>
                <a:close/>
              </a:path>
              <a:path w="6973570" h="144780">
                <a:moveTo>
                  <a:pt x="4888483" y="43814"/>
                </a:moveTo>
                <a:lnTo>
                  <a:pt x="4801616" y="44068"/>
                </a:lnTo>
                <a:lnTo>
                  <a:pt x="4801743" y="73025"/>
                </a:lnTo>
                <a:lnTo>
                  <a:pt x="4888611" y="72770"/>
                </a:lnTo>
                <a:lnTo>
                  <a:pt x="4888483" y="43814"/>
                </a:lnTo>
                <a:close/>
              </a:path>
              <a:path w="6973570" h="144780">
                <a:moveTo>
                  <a:pt x="4772659" y="44195"/>
                </a:moveTo>
                <a:lnTo>
                  <a:pt x="4685792" y="44450"/>
                </a:lnTo>
                <a:lnTo>
                  <a:pt x="4685919" y="73405"/>
                </a:lnTo>
                <a:lnTo>
                  <a:pt x="4772787" y="73151"/>
                </a:lnTo>
                <a:lnTo>
                  <a:pt x="4772659" y="44195"/>
                </a:lnTo>
                <a:close/>
              </a:path>
              <a:path w="6973570" h="144780">
                <a:moveTo>
                  <a:pt x="4656836" y="44576"/>
                </a:moveTo>
                <a:lnTo>
                  <a:pt x="4569968" y="44830"/>
                </a:lnTo>
                <a:lnTo>
                  <a:pt x="4570095" y="73787"/>
                </a:lnTo>
                <a:lnTo>
                  <a:pt x="4656963" y="73532"/>
                </a:lnTo>
                <a:lnTo>
                  <a:pt x="4656836" y="44576"/>
                </a:lnTo>
                <a:close/>
              </a:path>
              <a:path w="6973570" h="144780">
                <a:moveTo>
                  <a:pt x="4541012" y="44957"/>
                </a:moveTo>
                <a:lnTo>
                  <a:pt x="4454144" y="45212"/>
                </a:lnTo>
                <a:lnTo>
                  <a:pt x="4454271" y="74167"/>
                </a:lnTo>
                <a:lnTo>
                  <a:pt x="4541139" y="73913"/>
                </a:lnTo>
                <a:lnTo>
                  <a:pt x="4541012" y="44957"/>
                </a:lnTo>
                <a:close/>
              </a:path>
              <a:path w="6973570" h="144780">
                <a:moveTo>
                  <a:pt x="4425188" y="45212"/>
                </a:moveTo>
                <a:lnTo>
                  <a:pt x="4338320" y="45465"/>
                </a:lnTo>
                <a:lnTo>
                  <a:pt x="4338447" y="74422"/>
                </a:lnTo>
                <a:lnTo>
                  <a:pt x="4425315" y="74167"/>
                </a:lnTo>
                <a:lnTo>
                  <a:pt x="4425188" y="45212"/>
                </a:lnTo>
                <a:close/>
              </a:path>
              <a:path w="6973570" h="144780">
                <a:moveTo>
                  <a:pt x="4309364" y="45592"/>
                </a:moveTo>
                <a:lnTo>
                  <a:pt x="4222496" y="45847"/>
                </a:lnTo>
                <a:lnTo>
                  <a:pt x="4222623" y="74802"/>
                </a:lnTo>
                <a:lnTo>
                  <a:pt x="4309491" y="74549"/>
                </a:lnTo>
                <a:lnTo>
                  <a:pt x="4309364" y="45592"/>
                </a:lnTo>
                <a:close/>
              </a:path>
              <a:path w="6973570" h="144780">
                <a:moveTo>
                  <a:pt x="4193540" y="45974"/>
                </a:moveTo>
                <a:lnTo>
                  <a:pt x="4106672" y="46227"/>
                </a:lnTo>
                <a:lnTo>
                  <a:pt x="4106799" y="75184"/>
                </a:lnTo>
                <a:lnTo>
                  <a:pt x="4193667" y="74929"/>
                </a:lnTo>
                <a:lnTo>
                  <a:pt x="4193540" y="45974"/>
                </a:lnTo>
                <a:close/>
              </a:path>
              <a:path w="6973570" h="144780">
                <a:moveTo>
                  <a:pt x="4077716" y="46227"/>
                </a:moveTo>
                <a:lnTo>
                  <a:pt x="3990848" y="46481"/>
                </a:lnTo>
                <a:lnTo>
                  <a:pt x="3990975" y="75437"/>
                </a:lnTo>
                <a:lnTo>
                  <a:pt x="4077843" y="75184"/>
                </a:lnTo>
                <a:lnTo>
                  <a:pt x="4077716" y="46227"/>
                </a:lnTo>
                <a:close/>
              </a:path>
              <a:path w="6973570" h="144780">
                <a:moveTo>
                  <a:pt x="3961892" y="46609"/>
                </a:moveTo>
                <a:lnTo>
                  <a:pt x="3875024" y="46862"/>
                </a:lnTo>
                <a:lnTo>
                  <a:pt x="3875151" y="75818"/>
                </a:lnTo>
                <a:lnTo>
                  <a:pt x="3962019" y="75564"/>
                </a:lnTo>
                <a:lnTo>
                  <a:pt x="3961892" y="46609"/>
                </a:lnTo>
                <a:close/>
              </a:path>
              <a:path w="6973570" h="144780">
                <a:moveTo>
                  <a:pt x="3846068" y="46989"/>
                </a:moveTo>
                <a:lnTo>
                  <a:pt x="3759200" y="47243"/>
                </a:lnTo>
                <a:lnTo>
                  <a:pt x="3759327" y="76200"/>
                </a:lnTo>
                <a:lnTo>
                  <a:pt x="3846195" y="75945"/>
                </a:lnTo>
                <a:lnTo>
                  <a:pt x="3846068" y="46989"/>
                </a:lnTo>
                <a:close/>
              </a:path>
              <a:path w="6973570" h="144780">
                <a:moveTo>
                  <a:pt x="3730244" y="47243"/>
                </a:moveTo>
                <a:lnTo>
                  <a:pt x="3643376" y="47498"/>
                </a:lnTo>
                <a:lnTo>
                  <a:pt x="3643503" y="76453"/>
                </a:lnTo>
                <a:lnTo>
                  <a:pt x="3730371" y="76200"/>
                </a:lnTo>
                <a:lnTo>
                  <a:pt x="3730244" y="47243"/>
                </a:lnTo>
                <a:close/>
              </a:path>
              <a:path w="6973570" h="144780">
                <a:moveTo>
                  <a:pt x="3614420" y="47625"/>
                </a:moveTo>
                <a:lnTo>
                  <a:pt x="3527552" y="47878"/>
                </a:lnTo>
                <a:lnTo>
                  <a:pt x="3527679" y="76835"/>
                </a:lnTo>
                <a:lnTo>
                  <a:pt x="3614547" y="76580"/>
                </a:lnTo>
                <a:lnTo>
                  <a:pt x="3614420" y="47625"/>
                </a:lnTo>
                <a:close/>
              </a:path>
              <a:path w="6973570" h="144780">
                <a:moveTo>
                  <a:pt x="3498596" y="48005"/>
                </a:moveTo>
                <a:lnTo>
                  <a:pt x="3411728" y="48260"/>
                </a:lnTo>
                <a:lnTo>
                  <a:pt x="3411855" y="77215"/>
                </a:lnTo>
                <a:lnTo>
                  <a:pt x="3498723" y="76962"/>
                </a:lnTo>
                <a:lnTo>
                  <a:pt x="3498596" y="48005"/>
                </a:lnTo>
                <a:close/>
              </a:path>
              <a:path w="6973570" h="144780">
                <a:moveTo>
                  <a:pt x="3382772" y="48260"/>
                </a:moveTo>
                <a:lnTo>
                  <a:pt x="3295904" y="48513"/>
                </a:lnTo>
                <a:lnTo>
                  <a:pt x="3296031" y="77469"/>
                </a:lnTo>
                <a:lnTo>
                  <a:pt x="3382899" y="77215"/>
                </a:lnTo>
                <a:lnTo>
                  <a:pt x="3382772" y="48260"/>
                </a:lnTo>
                <a:close/>
              </a:path>
              <a:path w="6973570" h="144780">
                <a:moveTo>
                  <a:pt x="3266948" y="48640"/>
                </a:moveTo>
                <a:lnTo>
                  <a:pt x="3180080" y="48894"/>
                </a:lnTo>
                <a:lnTo>
                  <a:pt x="3180207" y="77850"/>
                </a:lnTo>
                <a:lnTo>
                  <a:pt x="3267075" y="77597"/>
                </a:lnTo>
                <a:lnTo>
                  <a:pt x="3266948" y="48640"/>
                </a:lnTo>
                <a:close/>
              </a:path>
              <a:path w="6973570" h="144780">
                <a:moveTo>
                  <a:pt x="3151124" y="49022"/>
                </a:moveTo>
                <a:lnTo>
                  <a:pt x="3064256" y="49275"/>
                </a:lnTo>
                <a:lnTo>
                  <a:pt x="3064383" y="78231"/>
                </a:lnTo>
                <a:lnTo>
                  <a:pt x="3151251" y="77977"/>
                </a:lnTo>
                <a:lnTo>
                  <a:pt x="3151124" y="49022"/>
                </a:lnTo>
                <a:close/>
              </a:path>
              <a:path w="6973570" h="144780">
                <a:moveTo>
                  <a:pt x="3035300" y="49402"/>
                </a:moveTo>
                <a:lnTo>
                  <a:pt x="2948432" y="49656"/>
                </a:lnTo>
                <a:lnTo>
                  <a:pt x="2948559" y="78612"/>
                </a:lnTo>
                <a:lnTo>
                  <a:pt x="3035427" y="78359"/>
                </a:lnTo>
                <a:lnTo>
                  <a:pt x="3035300" y="49402"/>
                </a:lnTo>
                <a:close/>
              </a:path>
              <a:path w="6973570" h="144780">
                <a:moveTo>
                  <a:pt x="2919476" y="49656"/>
                </a:moveTo>
                <a:lnTo>
                  <a:pt x="2832608" y="49911"/>
                </a:lnTo>
                <a:lnTo>
                  <a:pt x="2832735" y="78866"/>
                </a:lnTo>
                <a:lnTo>
                  <a:pt x="2919603" y="78612"/>
                </a:lnTo>
                <a:lnTo>
                  <a:pt x="2919476" y="49656"/>
                </a:lnTo>
                <a:close/>
              </a:path>
              <a:path w="6973570" h="144780">
                <a:moveTo>
                  <a:pt x="2803652" y="50037"/>
                </a:moveTo>
                <a:lnTo>
                  <a:pt x="2716784" y="50291"/>
                </a:lnTo>
                <a:lnTo>
                  <a:pt x="2716911" y="79248"/>
                </a:lnTo>
                <a:lnTo>
                  <a:pt x="2803779" y="78993"/>
                </a:lnTo>
                <a:lnTo>
                  <a:pt x="2803652" y="50037"/>
                </a:lnTo>
                <a:close/>
              </a:path>
              <a:path w="6973570" h="144780">
                <a:moveTo>
                  <a:pt x="2687828" y="50418"/>
                </a:moveTo>
                <a:lnTo>
                  <a:pt x="2600960" y="50673"/>
                </a:lnTo>
                <a:lnTo>
                  <a:pt x="2601087" y="79628"/>
                </a:lnTo>
                <a:lnTo>
                  <a:pt x="2687955" y="79375"/>
                </a:lnTo>
                <a:lnTo>
                  <a:pt x="2687828" y="50418"/>
                </a:lnTo>
                <a:close/>
              </a:path>
              <a:path w="6973570" h="144780">
                <a:moveTo>
                  <a:pt x="2572004" y="50673"/>
                </a:moveTo>
                <a:lnTo>
                  <a:pt x="2485136" y="50926"/>
                </a:lnTo>
                <a:lnTo>
                  <a:pt x="2485263" y="79882"/>
                </a:lnTo>
                <a:lnTo>
                  <a:pt x="2572131" y="79628"/>
                </a:lnTo>
                <a:lnTo>
                  <a:pt x="2572004" y="50673"/>
                </a:lnTo>
                <a:close/>
              </a:path>
              <a:path w="6973570" h="144780">
                <a:moveTo>
                  <a:pt x="2456180" y="51053"/>
                </a:moveTo>
                <a:lnTo>
                  <a:pt x="2369312" y="51307"/>
                </a:lnTo>
                <a:lnTo>
                  <a:pt x="2369439" y="80263"/>
                </a:lnTo>
                <a:lnTo>
                  <a:pt x="2456307" y="80010"/>
                </a:lnTo>
                <a:lnTo>
                  <a:pt x="2456180" y="51053"/>
                </a:lnTo>
                <a:close/>
              </a:path>
              <a:path w="6973570" h="144780">
                <a:moveTo>
                  <a:pt x="2340356" y="51435"/>
                </a:moveTo>
                <a:lnTo>
                  <a:pt x="2253488" y="51688"/>
                </a:lnTo>
                <a:lnTo>
                  <a:pt x="2253615" y="80644"/>
                </a:lnTo>
                <a:lnTo>
                  <a:pt x="2340483" y="80390"/>
                </a:lnTo>
                <a:lnTo>
                  <a:pt x="2340356" y="51435"/>
                </a:lnTo>
                <a:close/>
              </a:path>
              <a:path w="6973570" h="144780">
                <a:moveTo>
                  <a:pt x="2224532" y="51688"/>
                </a:moveTo>
                <a:lnTo>
                  <a:pt x="2137664" y="51942"/>
                </a:lnTo>
                <a:lnTo>
                  <a:pt x="2137791" y="80899"/>
                </a:lnTo>
                <a:lnTo>
                  <a:pt x="2224659" y="80644"/>
                </a:lnTo>
                <a:lnTo>
                  <a:pt x="2224532" y="51688"/>
                </a:lnTo>
                <a:close/>
              </a:path>
              <a:path w="6973570" h="144780">
                <a:moveTo>
                  <a:pt x="2108708" y="52069"/>
                </a:moveTo>
                <a:lnTo>
                  <a:pt x="2021839" y="52324"/>
                </a:lnTo>
                <a:lnTo>
                  <a:pt x="2021967" y="81279"/>
                </a:lnTo>
                <a:lnTo>
                  <a:pt x="2108835" y="81025"/>
                </a:lnTo>
                <a:lnTo>
                  <a:pt x="2108708" y="52069"/>
                </a:lnTo>
                <a:close/>
              </a:path>
              <a:path w="6973570" h="144780">
                <a:moveTo>
                  <a:pt x="1992884" y="52450"/>
                </a:moveTo>
                <a:lnTo>
                  <a:pt x="1906015" y="52704"/>
                </a:lnTo>
                <a:lnTo>
                  <a:pt x="1906143" y="81661"/>
                </a:lnTo>
                <a:lnTo>
                  <a:pt x="1993011" y="81406"/>
                </a:lnTo>
                <a:lnTo>
                  <a:pt x="1992884" y="52450"/>
                </a:lnTo>
                <a:close/>
              </a:path>
              <a:path w="6973570" h="144780">
                <a:moveTo>
                  <a:pt x="1877060" y="52704"/>
                </a:moveTo>
                <a:lnTo>
                  <a:pt x="1790192" y="52959"/>
                </a:lnTo>
                <a:lnTo>
                  <a:pt x="1790319" y="81914"/>
                </a:lnTo>
                <a:lnTo>
                  <a:pt x="1877187" y="81661"/>
                </a:lnTo>
                <a:lnTo>
                  <a:pt x="1877060" y="52704"/>
                </a:lnTo>
                <a:close/>
              </a:path>
              <a:path w="6973570" h="144780">
                <a:moveTo>
                  <a:pt x="1761236" y="53086"/>
                </a:moveTo>
                <a:lnTo>
                  <a:pt x="1674368" y="53339"/>
                </a:lnTo>
                <a:lnTo>
                  <a:pt x="1674495" y="82295"/>
                </a:lnTo>
                <a:lnTo>
                  <a:pt x="1761363" y="82041"/>
                </a:lnTo>
                <a:lnTo>
                  <a:pt x="1761236" y="53086"/>
                </a:lnTo>
                <a:close/>
              </a:path>
              <a:path w="6973570" h="144780">
                <a:moveTo>
                  <a:pt x="1645412" y="53466"/>
                </a:moveTo>
                <a:lnTo>
                  <a:pt x="1558544" y="53720"/>
                </a:lnTo>
                <a:lnTo>
                  <a:pt x="1558671" y="82676"/>
                </a:lnTo>
                <a:lnTo>
                  <a:pt x="1645539" y="82423"/>
                </a:lnTo>
                <a:lnTo>
                  <a:pt x="1645412" y="53466"/>
                </a:lnTo>
                <a:close/>
              </a:path>
              <a:path w="6973570" h="144780">
                <a:moveTo>
                  <a:pt x="1529588" y="53848"/>
                </a:moveTo>
                <a:lnTo>
                  <a:pt x="1442720" y="54101"/>
                </a:lnTo>
                <a:lnTo>
                  <a:pt x="1442847" y="83057"/>
                </a:lnTo>
                <a:lnTo>
                  <a:pt x="1529714" y="82803"/>
                </a:lnTo>
                <a:lnTo>
                  <a:pt x="1529588" y="53848"/>
                </a:lnTo>
                <a:close/>
              </a:path>
              <a:path w="6973570" h="144780">
                <a:moveTo>
                  <a:pt x="1413764" y="54101"/>
                </a:moveTo>
                <a:lnTo>
                  <a:pt x="1326896" y="54355"/>
                </a:lnTo>
                <a:lnTo>
                  <a:pt x="1327023" y="83312"/>
                </a:lnTo>
                <a:lnTo>
                  <a:pt x="1413890" y="83057"/>
                </a:lnTo>
                <a:lnTo>
                  <a:pt x="1413764" y="54101"/>
                </a:lnTo>
                <a:close/>
              </a:path>
              <a:path w="6973570" h="144780">
                <a:moveTo>
                  <a:pt x="1297939" y="54482"/>
                </a:moveTo>
                <a:lnTo>
                  <a:pt x="1211072" y="54737"/>
                </a:lnTo>
                <a:lnTo>
                  <a:pt x="1211199" y="83692"/>
                </a:lnTo>
                <a:lnTo>
                  <a:pt x="1298067" y="83438"/>
                </a:lnTo>
                <a:lnTo>
                  <a:pt x="1297939" y="54482"/>
                </a:lnTo>
                <a:close/>
              </a:path>
              <a:path w="6973570" h="144780">
                <a:moveTo>
                  <a:pt x="1182115" y="54863"/>
                </a:moveTo>
                <a:lnTo>
                  <a:pt x="1095248" y="55117"/>
                </a:lnTo>
                <a:lnTo>
                  <a:pt x="1095375" y="84074"/>
                </a:lnTo>
                <a:lnTo>
                  <a:pt x="1182243" y="83819"/>
                </a:lnTo>
                <a:lnTo>
                  <a:pt x="1182115" y="54863"/>
                </a:lnTo>
                <a:close/>
              </a:path>
              <a:path w="6973570" h="144780">
                <a:moveTo>
                  <a:pt x="1066292" y="55117"/>
                </a:moveTo>
                <a:lnTo>
                  <a:pt x="979424" y="55372"/>
                </a:lnTo>
                <a:lnTo>
                  <a:pt x="979551" y="84327"/>
                </a:lnTo>
                <a:lnTo>
                  <a:pt x="1066419" y="84074"/>
                </a:lnTo>
                <a:lnTo>
                  <a:pt x="1066292" y="55117"/>
                </a:lnTo>
                <a:close/>
              </a:path>
              <a:path w="6973570" h="144780">
                <a:moveTo>
                  <a:pt x="950468" y="55499"/>
                </a:moveTo>
                <a:lnTo>
                  <a:pt x="863600" y="55752"/>
                </a:lnTo>
                <a:lnTo>
                  <a:pt x="863726" y="84709"/>
                </a:lnTo>
                <a:lnTo>
                  <a:pt x="950595" y="84454"/>
                </a:lnTo>
                <a:lnTo>
                  <a:pt x="950468" y="55499"/>
                </a:lnTo>
                <a:close/>
              </a:path>
              <a:path w="6973570" h="144780">
                <a:moveTo>
                  <a:pt x="834644" y="55879"/>
                </a:moveTo>
                <a:lnTo>
                  <a:pt x="747776" y="56134"/>
                </a:lnTo>
                <a:lnTo>
                  <a:pt x="747903" y="85089"/>
                </a:lnTo>
                <a:lnTo>
                  <a:pt x="834771" y="84836"/>
                </a:lnTo>
                <a:lnTo>
                  <a:pt x="834644" y="55879"/>
                </a:lnTo>
                <a:close/>
              </a:path>
              <a:path w="6973570" h="144780">
                <a:moveTo>
                  <a:pt x="718820" y="56134"/>
                </a:moveTo>
                <a:lnTo>
                  <a:pt x="631952" y="56387"/>
                </a:lnTo>
                <a:lnTo>
                  <a:pt x="632079" y="85343"/>
                </a:lnTo>
                <a:lnTo>
                  <a:pt x="718947" y="85089"/>
                </a:lnTo>
                <a:lnTo>
                  <a:pt x="718820" y="56134"/>
                </a:lnTo>
                <a:close/>
              </a:path>
              <a:path w="6973570" h="144780">
                <a:moveTo>
                  <a:pt x="602996" y="56514"/>
                </a:moveTo>
                <a:lnTo>
                  <a:pt x="516128" y="56768"/>
                </a:lnTo>
                <a:lnTo>
                  <a:pt x="516255" y="85725"/>
                </a:lnTo>
                <a:lnTo>
                  <a:pt x="603123" y="85470"/>
                </a:lnTo>
                <a:lnTo>
                  <a:pt x="602996" y="56514"/>
                </a:lnTo>
                <a:close/>
              </a:path>
              <a:path w="6973570" h="144780">
                <a:moveTo>
                  <a:pt x="487172" y="56895"/>
                </a:moveTo>
                <a:lnTo>
                  <a:pt x="400304" y="57150"/>
                </a:lnTo>
                <a:lnTo>
                  <a:pt x="400431" y="86105"/>
                </a:lnTo>
                <a:lnTo>
                  <a:pt x="487299" y="85851"/>
                </a:lnTo>
                <a:lnTo>
                  <a:pt x="487172" y="56895"/>
                </a:lnTo>
                <a:close/>
              </a:path>
              <a:path w="6973570" h="144780">
                <a:moveTo>
                  <a:pt x="371348" y="57150"/>
                </a:moveTo>
                <a:lnTo>
                  <a:pt x="284480" y="57403"/>
                </a:lnTo>
                <a:lnTo>
                  <a:pt x="284606" y="86360"/>
                </a:lnTo>
                <a:lnTo>
                  <a:pt x="371475" y="86105"/>
                </a:lnTo>
                <a:lnTo>
                  <a:pt x="371348" y="57150"/>
                </a:lnTo>
                <a:close/>
              </a:path>
              <a:path w="6973570" h="144780">
                <a:moveTo>
                  <a:pt x="255524" y="57530"/>
                </a:moveTo>
                <a:lnTo>
                  <a:pt x="168656" y="57785"/>
                </a:lnTo>
                <a:lnTo>
                  <a:pt x="168783" y="86740"/>
                </a:lnTo>
                <a:lnTo>
                  <a:pt x="255650" y="86487"/>
                </a:lnTo>
                <a:lnTo>
                  <a:pt x="255524" y="57530"/>
                </a:lnTo>
                <a:close/>
              </a:path>
              <a:path w="6973570" h="144780">
                <a:moveTo>
                  <a:pt x="144525" y="0"/>
                </a:moveTo>
                <a:lnTo>
                  <a:pt x="0" y="72770"/>
                </a:lnTo>
                <a:lnTo>
                  <a:pt x="145034" y="144779"/>
                </a:lnTo>
                <a:lnTo>
                  <a:pt x="98521" y="86994"/>
                </a:lnTo>
                <a:lnTo>
                  <a:pt x="86868" y="86994"/>
                </a:lnTo>
                <a:lnTo>
                  <a:pt x="86741" y="58038"/>
                </a:lnTo>
                <a:lnTo>
                  <a:pt x="98401" y="58011"/>
                </a:lnTo>
                <a:lnTo>
                  <a:pt x="144525" y="0"/>
                </a:lnTo>
                <a:close/>
              </a:path>
              <a:path w="6973570" h="144780">
                <a:moveTo>
                  <a:pt x="98401" y="58011"/>
                </a:moveTo>
                <a:lnTo>
                  <a:pt x="86741" y="58038"/>
                </a:lnTo>
                <a:lnTo>
                  <a:pt x="86868" y="86994"/>
                </a:lnTo>
                <a:lnTo>
                  <a:pt x="98499" y="86967"/>
                </a:lnTo>
                <a:lnTo>
                  <a:pt x="86868" y="72516"/>
                </a:lnTo>
                <a:lnTo>
                  <a:pt x="98401" y="58011"/>
                </a:lnTo>
                <a:close/>
              </a:path>
              <a:path w="6973570" h="144780">
                <a:moveTo>
                  <a:pt x="98499" y="86967"/>
                </a:moveTo>
                <a:lnTo>
                  <a:pt x="86868" y="86994"/>
                </a:lnTo>
                <a:lnTo>
                  <a:pt x="98521" y="86994"/>
                </a:lnTo>
                <a:close/>
              </a:path>
              <a:path w="6973570" h="144780">
                <a:moveTo>
                  <a:pt x="139700" y="57912"/>
                </a:moveTo>
                <a:lnTo>
                  <a:pt x="98401" y="58011"/>
                </a:lnTo>
                <a:lnTo>
                  <a:pt x="86868" y="72516"/>
                </a:lnTo>
                <a:lnTo>
                  <a:pt x="98499" y="86967"/>
                </a:lnTo>
                <a:lnTo>
                  <a:pt x="139827" y="86867"/>
                </a:lnTo>
                <a:lnTo>
                  <a:pt x="139700" y="5791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566F1D4A-27C4-4E61-BE33-093C1DD75BA6}"/>
              </a:ext>
            </a:extLst>
          </p:cNvPr>
          <p:cNvSpPr/>
          <p:nvPr/>
        </p:nvSpPr>
        <p:spPr>
          <a:xfrm>
            <a:off x="2465832" y="2757708"/>
            <a:ext cx="7225283" cy="397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F3B83D77-002F-4BFF-AD24-AE2E19F14F3A}"/>
              </a:ext>
            </a:extLst>
          </p:cNvPr>
          <p:cNvSpPr/>
          <p:nvPr/>
        </p:nvSpPr>
        <p:spPr>
          <a:xfrm>
            <a:off x="2492501" y="2856768"/>
            <a:ext cx="6973570" cy="144780"/>
          </a:xfrm>
          <a:custGeom>
            <a:avLst/>
            <a:gdLst/>
            <a:ahLst/>
            <a:cxnLst/>
            <a:rect l="l" t="t" r="r" b="b"/>
            <a:pathLst>
              <a:path w="6973570" h="144780">
                <a:moveTo>
                  <a:pt x="86868" y="57912"/>
                </a:moveTo>
                <a:lnTo>
                  <a:pt x="0" y="57912"/>
                </a:lnTo>
                <a:lnTo>
                  <a:pt x="0" y="86867"/>
                </a:lnTo>
                <a:lnTo>
                  <a:pt x="86868" y="86867"/>
                </a:lnTo>
                <a:lnTo>
                  <a:pt x="86868" y="57912"/>
                </a:lnTo>
                <a:close/>
              </a:path>
              <a:path w="6973570" h="144780">
                <a:moveTo>
                  <a:pt x="202692" y="57912"/>
                </a:moveTo>
                <a:lnTo>
                  <a:pt x="115824" y="57912"/>
                </a:lnTo>
                <a:lnTo>
                  <a:pt x="115824" y="86867"/>
                </a:lnTo>
                <a:lnTo>
                  <a:pt x="202692" y="86867"/>
                </a:lnTo>
                <a:lnTo>
                  <a:pt x="202692" y="57912"/>
                </a:lnTo>
                <a:close/>
              </a:path>
              <a:path w="6973570" h="144780">
                <a:moveTo>
                  <a:pt x="318516" y="57912"/>
                </a:moveTo>
                <a:lnTo>
                  <a:pt x="231648" y="57912"/>
                </a:lnTo>
                <a:lnTo>
                  <a:pt x="231648" y="86867"/>
                </a:lnTo>
                <a:lnTo>
                  <a:pt x="318516" y="86867"/>
                </a:lnTo>
                <a:lnTo>
                  <a:pt x="318516" y="57912"/>
                </a:lnTo>
                <a:close/>
              </a:path>
              <a:path w="6973570" h="144780">
                <a:moveTo>
                  <a:pt x="434340" y="57912"/>
                </a:moveTo>
                <a:lnTo>
                  <a:pt x="347472" y="57912"/>
                </a:lnTo>
                <a:lnTo>
                  <a:pt x="347472" y="86867"/>
                </a:lnTo>
                <a:lnTo>
                  <a:pt x="434340" y="86867"/>
                </a:lnTo>
                <a:lnTo>
                  <a:pt x="434340" y="57912"/>
                </a:lnTo>
                <a:close/>
              </a:path>
              <a:path w="6973570" h="144780">
                <a:moveTo>
                  <a:pt x="550164" y="57912"/>
                </a:moveTo>
                <a:lnTo>
                  <a:pt x="463296" y="57912"/>
                </a:lnTo>
                <a:lnTo>
                  <a:pt x="463296" y="86867"/>
                </a:lnTo>
                <a:lnTo>
                  <a:pt x="550164" y="86867"/>
                </a:lnTo>
                <a:lnTo>
                  <a:pt x="550164" y="57912"/>
                </a:lnTo>
                <a:close/>
              </a:path>
              <a:path w="6973570" h="144780">
                <a:moveTo>
                  <a:pt x="665988" y="57912"/>
                </a:moveTo>
                <a:lnTo>
                  <a:pt x="579120" y="57912"/>
                </a:lnTo>
                <a:lnTo>
                  <a:pt x="579120" y="86867"/>
                </a:lnTo>
                <a:lnTo>
                  <a:pt x="665988" y="86867"/>
                </a:lnTo>
                <a:lnTo>
                  <a:pt x="665988" y="57912"/>
                </a:lnTo>
                <a:close/>
              </a:path>
              <a:path w="6973570" h="144780">
                <a:moveTo>
                  <a:pt x="781812" y="57912"/>
                </a:moveTo>
                <a:lnTo>
                  <a:pt x="694944" y="57912"/>
                </a:lnTo>
                <a:lnTo>
                  <a:pt x="694944" y="86867"/>
                </a:lnTo>
                <a:lnTo>
                  <a:pt x="781812" y="86867"/>
                </a:lnTo>
                <a:lnTo>
                  <a:pt x="781812" y="57912"/>
                </a:lnTo>
                <a:close/>
              </a:path>
              <a:path w="6973570" h="144780">
                <a:moveTo>
                  <a:pt x="897636" y="57912"/>
                </a:moveTo>
                <a:lnTo>
                  <a:pt x="810768" y="57912"/>
                </a:lnTo>
                <a:lnTo>
                  <a:pt x="810768" y="86867"/>
                </a:lnTo>
                <a:lnTo>
                  <a:pt x="897636" y="86867"/>
                </a:lnTo>
                <a:lnTo>
                  <a:pt x="897636" y="57912"/>
                </a:lnTo>
                <a:close/>
              </a:path>
              <a:path w="6973570" h="144780">
                <a:moveTo>
                  <a:pt x="1013460" y="57912"/>
                </a:moveTo>
                <a:lnTo>
                  <a:pt x="926592" y="57912"/>
                </a:lnTo>
                <a:lnTo>
                  <a:pt x="926592" y="86867"/>
                </a:lnTo>
                <a:lnTo>
                  <a:pt x="1013460" y="86867"/>
                </a:lnTo>
                <a:lnTo>
                  <a:pt x="1013460" y="57912"/>
                </a:lnTo>
                <a:close/>
              </a:path>
              <a:path w="6973570" h="144780">
                <a:moveTo>
                  <a:pt x="1129284" y="57912"/>
                </a:moveTo>
                <a:lnTo>
                  <a:pt x="1042415" y="57912"/>
                </a:lnTo>
                <a:lnTo>
                  <a:pt x="1042415" y="86867"/>
                </a:lnTo>
                <a:lnTo>
                  <a:pt x="1129284" y="86867"/>
                </a:lnTo>
                <a:lnTo>
                  <a:pt x="1129284" y="57912"/>
                </a:lnTo>
                <a:close/>
              </a:path>
              <a:path w="6973570" h="144780">
                <a:moveTo>
                  <a:pt x="1245108" y="57912"/>
                </a:moveTo>
                <a:lnTo>
                  <a:pt x="1158239" y="57912"/>
                </a:lnTo>
                <a:lnTo>
                  <a:pt x="1158239" y="86867"/>
                </a:lnTo>
                <a:lnTo>
                  <a:pt x="1245108" y="86867"/>
                </a:lnTo>
                <a:lnTo>
                  <a:pt x="1245108" y="57912"/>
                </a:lnTo>
                <a:close/>
              </a:path>
              <a:path w="6973570" h="144780">
                <a:moveTo>
                  <a:pt x="1360932" y="57912"/>
                </a:moveTo>
                <a:lnTo>
                  <a:pt x="1274064" y="57912"/>
                </a:lnTo>
                <a:lnTo>
                  <a:pt x="1274064" y="86867"/>
                </a:lnTo>
                <a:lnTo>
                  <a:pt x="1360932" y="86867"/>
                </a:lnTo>
                <a:lnTo>
                  <a:pt x="1360932" y="57912"/>
                </a:lnTo>
                <a:close/>
              </a:path>
              <a:path w="6973570" h="144780">
                <a:moveTo>
                  <a:pt x="1476756" y="57912"/>
                </a:moveTo>
                <a:lnTo>
                  <a:pt x="1389888" y="57912"/>
                </a:lnTo>
                <a:lnTo>
                  <a:pt x="1389888" y="86867"/>
                </a:lnTo>
                <a:lnTo>
                  <a:pt x="1476756" y="86867"/>
                </a:lnTo>
                <a:lnTo>
                  <a:pt x="1476756" y="57912"/>
                </a:lnTo>
                <a:close/>
              </a:path>
              <a:path w="6973570" h="144780">
                <a:moveTo>
                  <a:pt x="1592580" y="57912"/>
                </a:moveTo>
                <a:lnTo>
                  <a:pt x="1505712" y="57912"/>
                </a:lnTo>
                <a:lnTo>
                  <a:pt x="1505712" y="86867"/>
                </a:lnTo>
                <a:lnTo>
                  <a:pt x="1592580" y="86867"/>
                </a:lnTo>
                <a:lnTo>
                  <a:pt x="1592580" y="57912"/>
                </a:lnTo>
                <a:close/>
              </a:path>
              <a:path w="6973570" h="144780">
                <a:moveTo>
                  <a:pt x="1708403" y="57912"/>
                </a:moveTo>
                <a:lnTo>
                  <a:pt x="1621536" y="57912"/>
                </a:lnTo>
                <a:lnTo>
                  <a:pt x="1621536" y="86867"/>
                </a:lnTo>
                <a:lnTo>
                  <a:pt x="1708403" y="86867"/>
                </a:lnTo>
                <a:lnTo>
                  <a:pt x="1708403" y="57912"/>
                </a:lnTo>
                <a:close/>
              </a:path>
              <a:path w="6973570" h="144780">
                <a:moveTo>
                  <a:pt x="1824227" y="57912"/>
                </a:moveTo>
                <a:lnTo>
                  <a:pt x="1737360" y="57912"/>
                </a:lnTo>
                <a:lnTo>
                  <a:pt x="1737360" y="86867"/>
                </a:lnTo>
                <a:lnTo>
                  <a:pt x="1824227" y="86867"/>
                </a:lnTo>
                <a:lnTo>
                  <a:pt x="1824227" y="57912"/>
                </a:lnTo>
                <a:close/>
              </a:path>
              <a:path w="6973570" h="144780">
                <a:moveTo>
                  <a:pt x="1940052" y="57912"/>
                </a:moveTo>
                <a:lnTo>
                  <a:pt x="1853184" y="57912"/>
                </a:lnTo>
                <a:lnTo>
                  <a:pt x="1853184" y="86867"/>
                </a:lnTo>
                <a:lnTo>
                  <a:pt x="1940052" y="86867"/>
                </a:lnTo>
                <a:lnTo>
                  <a:pt x="1940052" y="57912"/>
                </a:lnTo>
                <a:close/>
              </a:path>
              <a:path w="6973570" h="144780">
                <a:moveTo>
                  <a:pt x="2055876" y="57912"/>
                </a:moveTo>
                <a:lnTo>
                  <a:pt x="1969008" y="57912"/>
                </a:lnTo>
                <a:lnTo>
                  <a:pt x="1969008" y="86867"/>
                </a:lnTo>
                <a:lnTo>
                  <a:pt x="2055876" y="86867"/>
                </a:lnTo>
                <a:lnTo>
                  <a:pt x="2055876" y="57912"/>
                </a:lnTo>
                <a:close/>
              </a:path>
              <a:path w="6973570" h="144780">
                <a:moveTo>
                  <a:pt x="2171700" y="57912"/>
                </a:moveTo>
                <a:lnTo>
                  <a:pt x="2084832" y="57912"/>
                </a:lnTo>
                <a:lnTo>
                  <a:pt x="2084832" y="86867"/>
                </a:lnTo>
                <a:lnTo>
                  <a:pt x="2171700" y="86867"/>
                </a:lnTo>
                <a:lnTo>
                  <a:pt x="2171700" y="57912"/>
                </a:lnTo>
                <a:close/>
              </a:path>
              <a:path w="6973570" h="144780">
                <a:moveTo>
                  <a:pt x="2287524" y="57912"/>
                </a:moveTo>
                <a:lnTo>
                  <a:pt x="2200656" y="57912"/>
                </a:lnTo>
                <a:lnTo>
                  <a:pt x="2200656" y="86867"/>
                </a:lnTo>
                <a:lnTo>
                  <a:pt x="2287524" y="86867"/>
                </a:lnTo>
                <a:lnTo>
                  <a:pt x="2287524" y="57912"/>
                </a:lnTo>
                <a:close/>
              </a:path>
              <a:path w="6973570" h="144780">
                <a:moveTo>
                  <a:pt x="2403348" y="57912"/>
                </a:moveTo>
                <a:lnTo>
                  <a:pt x="2316480" y="57912"/>
                </a:lnTo>
                <a:lnTo>
                  <a:pt x="2316480" y="86867"/>
                </a:lnTo>
                <a:lnTo>
                  <a:pt x="2403348" y="86867"/>
                </a:lnTo>
                <a:lnTo>
                  <a:pt x="2403348" y="57912"/>
                </a:lnTo>
                <a:close/>
              </a:path>
              <a:path w="6973570" h="144780">
                <a:moveTo>
                  <a:pt x="2519172" y="57912"/>
                </a:moveTo>
                <a:lnTo>
                  <a:pt x="2432304" y="57912"/>
                </a:lnTo>
                <a:lnTo>
                  <a:pt x="2432304" y="86867"/>
                </a:lnTo>
                <a:lnTo>
                  <a:pt x="2519172" y="86867"/>
                </a:lnTo>
                <a:lnTo>
                  <a:pt x="2519172" y="57912"/>
                </a:lnTo>
                <a:close/>
              </a:path>
              <a:path w="6973570" h="144780">
                <a:moveTo>
                  <a:pt x="2634996" y="57912"/>
                </a:moveTo>
                <a:lnTo>
                  <a:pt x="2548128" y="57912"/>
                </a:lnTo>
                <a:lnTo>
                  <a:pt x="2548128" y="86867"/>
                </a:lnTo>
                <a:lnTo>
                  <a:pt x="2634996" y="86867"/>
                </a:lnTo>
                <a:lnTo>
                  <a:pt x="2634996" y="57912"/>
                </a:lnTo>
                <a:close/>
              </a:path>
              <a:path w="6973570" h="144780">
                <a:moveTo>
                  <a:pt x="2750820" y="57912"/>
                </a:moveTo>
                <a:lnTo>
                  <a:pt x="2663952" y="57912"/>
                </a:lnTo>
                <a:lnTo>
                  <a:pt x="2663952" y="86867"/>
                </a:lnTo>
                <a:lnTo>
                  <a:pt x="2750820" y="86867"/>
                </a:lnTo>
                <a:lnTo>
                  <a:pt x="2750820" y="57912"/>
                </a:lnTo>
                <a:close/>
              </a:path>
              <a:path w="6973570" h="144780">
                <a:moveTo>
                  <a:pt x="2866644" y="57912"/>
                </a:moveTo>
                <a:lnTo>
                  <a:pt x="2779776" y="57912"/>
                </a:lnTo>
                <a:lnTo>
                  <a:pt x="2779776" y="86867"/>
                </a:lnTo>
                <a:lnTo>
                  <a:pt x="2866644" y="86867"/>
                </a:lnTo>
                <a:lnTo>
                  <a:pt x="2866644" y="57912"/>
                </a:lnTo>
                <a:close/>
              </a:path>
              <a:path w="6973570" h="144780">
                <a:moveTo>
                  <a:pt x="2982468" y="57912"/>
                </a:moveTo>
                <a:lnTo>
                  <a:pt x="2895600" y="57912"/>
                </a:lnTo>
                <a:lnTo>
                  <a:pt x="2895600" y="86867"/>
                </a:lnTo>
                <a:lnTo>
                  <a:pt x="2982468" y="86867"/>
                </a:lnTo>
                <a:lnTo>
                  <a:pt x="2982468" y="57912"/>
                </a:lnTo>
                <a:close/>
              </a:path>
              <a:path w="6973570" h="144780">
                <a:moveTo>
                  <a:pt x="3098292" y="57912"/>
                </a:moveTo>
                <a:lnTo>
                  <a:pt x="3011424" y="57912"/>
                </a:lnTo>
                <a:lnTo>
                  <a:pt x="3011424" y="86867"/>
                </a:lnTo>
                <a:lnTo>
                  <a:pt x="3098292" y="86867"/>
                </a:lnTo>
                <a:lnTo>
                  <a:pt x="3098292" y="57912"/>
                </a:lnTo>
                <a:close/>
              </a:path>
              <a:path w="6973570" h="144780">
                <a:moveTo>
                  <a:pt x="3214116" y="57912"/>
                </a:moveTo>
                <a:lnTo>
                  <a:pt x="3127248" y="57912"/>
                </a:lnTo>
                <a:lnTo>
                  <a:pt x="3127248" y="86867"/>
                </a:lnTo>
                <a:lnTo>
                  <a:pt x="3214116" y="86867"/>
                </a:lnTo>
                <a:lnTo>
                  <a:pt x="3214116" y="57912"/>
                </a:lnTo>
                <a:close/>
              </a:path>
              <a:path w="6973570" h="144780">
                <a:moveTo>
                  <a:pt x="3329940" y="57912"/>
                </a:moveTo>
                <a:lnTo>
                  <a:pt x="3243072" y="57912"/>
                </a:lnTo>
                <a:lnTo>
                  <a:pt x="3243072" y="86867"/>
                </a:lnTo>
                <a:lnTo>
                  <a:pt x="3329940" y="86867"/>
                </a:lnTo>
                <a:lnTo>
                  <a:pt x="3329940" y="57912"/>
                </a:lnTo>
                <a:close/>
              </a:path>
              <a:path w="6973570" h="144780">
                <a:moveTo>
                  <a:pt x="3445764" y="57912"/>
                </a:moveTo>
                <a:lnTo>
                  <a:pt x="3358896" y="57912"/>
                </a:lnTo>
                <a:lnTo>
                  <a:pt x="3358896" y="86867"/>
                </a:lnTo>
                <a:lnTo>
                  <a:pt x="3445764" y="86867"/>
                </a:lnTo>
                <a:lnTo>
                  <a:pt x="3445764" y="57912"/>
                </a:lnTo>
                <a:close/>
              </a:path>
              <a:path w="6973570" h="144780">
                <a:moveTo>
                  <a:pt x="3561588" y="57912"/>
                </a:moveTo>
                <a:lnTo>
                  <a:pt x="3474720" y="57912"/>
                </a:lnTo>
                <a:lnTo>
                  <a:pt x="3474720" y="86867"/>
                </a:lnTo>
                <a:lnTo>
                  <a:pt x="3561588" y="86867"/>
                </a:lnTo>
                <a:lnTo>
                  <a:pt x="3561588" y="57912"/>
                </a:lnTo>
                <a:close/>
              </a:path>
              <a:path w="6973570" h="144780">
                <a:moveTo>
                  <a:pt x="3677412" y="57912"/>
                </a:moveTo>
                <a:lnTo>
                  <a:pt x="3590544" y="57912"/>
                </a:lnTo>
                <a:lnTo>
                  <a:pt x="3590544" y="86867"/>
                </a:lnTo>
                <a:lnTo>
                  <a:pt x="3677412" y="86867"/>
                </a:lnTo>
                <a:lnTo>
                  <a:pt x="3677412" y="57912"/>
                </a:lnTo>
                <a:close/>
              </a:path>
              <a:path w="6973570" h="144780">
                <a:moveTo>
                  <a:pt x="3793236" y="57912"/>
                </a:moveTo>
                <a:lnTo>
                  <a:pt x="3706368" y="57912"/>
                </a:lnTo>
                <a:lnTo>
                  <a:pt x="3706368" y="86867"/>
                </a:lnTo>
                <a:lnTo>
                  <a:pt x="3793236" y="86867"/>
                </a:lnTo>
                <a:lnTo>
                  <a:pt x="3793236" y="57912"/>
                </a:lnTo>
                <a:close/>
              </a:path>
              <a:path w="6973570" h="144780">
                <a:moveTo>
                  <a:pt x="3909060" y="57912"/>
                </a:moveTo>
                <a:lnTo>
                  <a:pt x="3822192" y="57912"/>
                </a:lnTo>
                <a:lnTo>
                  <a:pt x="3822192" y="86867"/>
                </a:lnTo>
                <a:lnTo>
                  <a:pt x="3909060" y="86867"/>
                </a:lnTo>
                <a:lnTo>
                  <a:pt x="3909060" y="57912"/>
                </a:lnTo>
                <a:close/>
              </a:path>
              <a:path w="6973570" h="144780">
                <a:moveTo>
                  <a:pt x="4024883" y="57912"/>
                </a:moveTo>
                <a:lnTo>
                  <a:pt x="3938016" y="57912"/>
                </a:lnTo>
                <a:lnTo>
                  <a:pt x="3938016" y="86867"/>
                </a:lnTo>
                <a:lnTo>
                  <a:pt x="4024883" y="86867"/>
                </a:lnTo>
                <a:lnTo>
                  <a:pt x="4024883" y="57912"/>
                </a:lnTo>
                <a:close/>
              </a:path>
              <a:path w="6973570" h="144780">
                <a:moveTo>
                  <a:pt x="4140707" y="57912"/>
                </a:moveTo>
                <a:lnTo>
                  <a:pt x="4053840" y="57912"/>
                </a:lnTo>
                <a:lnTo>
                  <a:pt x="4053840" y="86867"/>
                </a:lnTo>
                <a:lnTo>
                  <a:pt x="4140707" y="86867"/>
                </a:lnTo>
                <a:lnTo>
                  <a:pt x="4140707" y="57912"/>
                </a:lnTo>
                <a:close/>
              </a:path>
              <a:path w="6973570" h="144780">
                <a:moveTo>
                  <a:pt x="4256532" y="57912"/>
                </a:moveTo>
                <a:lnTo>
                  <a:pt x="4169664" y="57912"/>
                </a:lnTo>
                <a:lnTo>
                  <a:pt x="4169664" y="86867"/>
                </a:lnTo>
                <a:lnTo>
                  <a:pt x="4256532" y="86867"/>
                </a:lnTo>
                <a:lnTo>
                  <a:pt x="4256532" y="57912"/>
                </a:lnTo>
                <a:close/>
              </a:path>
              <a:path w="6973570" h="144780">
                <a:moveTo>
                  <a:pt x="4372356" y="57912"/>
                </a:moveTo>
                <a:lnTo>
                  <a:pt x="4285488" y="57912"/>
                </a:lnTo>
                <a:lnTo>
                  <a:pt x="4285488" y="86867"/>
                </a:lnTo>
                <a:lnTo>
                  <a:pt x="4372356" y="86867"/>
                </a:lnTo>
                <a:lnTo>
                  <a:pt x="4372356" y="57912"/>
                </a:lnTo>
                <a:close/>
              </a:path>
              <a:path w="6973570" h="144780">
                <a:moveTo>
                  <a:pt x="4488180" y="57912"/>
                </a:moveTo>
                <a:lnTo>
                  <a:pt x="4401312" y="57912"/>
                </a:lnTo>
                <a:lnTo>
                  <a:pt x="4401312" y="86867"/>
                </a:lnTo>
                <a:lnTo>
                  <a:pt x="4488180" y="86867"/>
                </a:lnTo>
                <a:lnTo>
                  <a:pt x="4488180" y="57912"/>
                </a:lnTo>
                <a:close/>
              </a:path>
              <a:path w="6973570" h="144780">
                <a:moveTo>
                  <a:pt x="4604004" y="57912"/>
                </a:moveTo>
                <a:lnTo>
                  <a:pt x="4517136" y="57912"/>
                </a:lnTo>
                <a:lnTo>
                  <a:pt x="4517136" y="86867"/>
                </a:lnTo>
                <a:lnTo>
                  <a:pt x="4604004" y="86867"/>
                </a:lnTo>
                <a:lnTo>
                  <a:pt x="4604004" y="57912"/>
                </a:lnTo>
                <a:close/>
              </a:path>
              <a:path w="6973570" h="144780">
                <a:moveTo>
                  <a:pt x="4719828" y="57912"/>
                </a:moveTo>
                <a:lnTo>
                  <a:pt x="4632959" y="57912"/>
                </a:lnTo>
                <a:lnTo>
                  <a:pt x="4632959" y="86867"/>
                </a:lnTo>
                <a:lnTo>
                  <a:pt x="4719828" y="86867"/>
                </a:lnTo>
                <a:lnTo>
                  <a:pt x="4719828" y="57912"/>
                </a:lnTo>
                <a:close/>
              </a:path>
              <a:path w="6973570" h="144780">
                <a:moveTo>
                  <a:pt x="4835652" y="57912"/>
                </a:moveTo>
                <a:lnTo>
                  <a:pt x="4748783" y="57912"/>
                </a:lnTo>
                <a:lnTo>
                  <a:pt x="4748783" y="86867"/>
                </a:lnTo>
                <a:lnTo>
                  <a:pt x="4835652" y="86867"/>
                </a:lnTo>
                <a:lnTo>
                  <a:pt x="4835652" y="57912"/>
                </a:lnTo>
                <a:close/>
              </a:path>
              <a:path w="6973570" h="144780">
                <a:moveTo>
                  <a:pt x="4951476" y="57912"/>
                </a:moveTo>
                <a:lnTo>
                  <a:pt x="4864608" y="57912"/>
                </a:lnTo>
                <a:lnTo>
                  <a:pt x="4864608" y="86867"/>
                </a:lnTo>
                <a:lnTo>
                  <a:pt x="4951476" y="86867"/>
                </a:lnTo>
                <a:lnTo>
                  <a:pt x="4951476" y="57912"/>
                </a:lnTo>
                <a:close/>
              </a:path>
              <a:path w="6973570" h="144780">
                <a:moveTo>
                  <a:pt x="5067300" y="57912"/>
                </a:moveTo>
                <a:lnTo>
                  <a:pt x="4980432" y="57912"/>
                </a:lnTo>
                <a:lnTo>
                  <a:pt x="4980432" y="86867"/>
                </a:lnTo>
                <a:lnTo>
                  <a:pt x="5067300" y="86867"/>
                </a:lnTo>
                <a:lnTo>
                  <a:pt x="5067300" y="57912"/>
                </a:lnTo>
                <a:close/>
              </a:path>
              <a:path w="6973570" h="144780">
                <a:moveTo>
                  <a:pt x="5183124" y="57912"/>
                </a:moveTo>
                <a:lnTo>
                  <a:pt x="5096256" y="57912"/>
                </a:lnTo>
                <a:lnTo>
                  <a:pt x="5096256" y="86867"/>
                </a:lnTo>
                <a:lnTo>
                  <a:pt x="5183124" y="86867"/>
                </a:lnTo>
                <a:lnTo>
                  <a:pt x="5183124" y="57912"/>
                </a:lnTo>
                <a:close/>
              </a:path>
              <a:path w="6973570" h="144780">
                <a:moveTo>
                  <a:pt x="5298948" y="57912"/>
                </a:moveTo>
                <a:lnTo>
                  <a:pt x="5212080" y="57912"/>
                </a:lnTo>
                <a:lnTo>
                  <a:pt x="5212080" y="86867"/>
                </a:lnTo>
                <a:lnTo>
                  <a:pt x="5298948" y="86867"/>
                </a:lnTo>
                <a:lnTo>
                  <a:pt x="5298948" y="57912"/>
                </a:lnTo>
                <a:close/>
              </a:path>
              <a:path w="6973570" h="144780">
                <a:moveTo>
                  <a:pt x="5414772" y="57912"/>
                </a:moveTo>
                <a:lnTo>
                  <a:pt x="5327904" y="57912"/>
                </a:lnTo>
                <a:lnTo>
                  <a:pt x="5327904" y="86867"/>
                </a:lnTo>
                <a:lnTo>
                  <a:pt x="5414772" y="86867"/>
                </a:lnTo>
                <a:lnTo>
                  <a:pt x="5414772" y="57912"/>
                </a:lnTo>
                <a:close/>
              </a:path>
              <a:path w="6973570" h="144780">
                <a:moveTo>
                  <a:pt x="5530596" y="57912"/>
                </a:moveTo>
                <a:lnTo>
                  <a:pt x="5443728" y="57912"/>
                </a:lnTo>
                <a:lnTo>
                  <a:pt x="5443728" y="86867"/>
                </a:lnTo>
                <a:lnTo>
                  <a:pt x="5530596" y="86867"/>
                </a:lnTo>
                <a:lnTo>
                  <a:pt x="5530596" y="57912"/>
                </a:lnTo>
                <a:close/>
              </a:path>
              <a:path w="6973570" h="144780">
                <a:moveTo>
                  <a:pt x="5646420" y="57912"/>
                </a:moveTo>
                <a:lnTo>
                  <a:pt x="5559552" y="57912"/>
                </a:lnTo>
                <a:lnTo>
                  <a:pt x="5559552" y="86867"/>
                </a:lnTo>
                <a:lnTo>
                  <a:pt x="5646420" y="86867"/>
                </a:lnTo>
                <a:lnTo>
                  <a:pt x="5646420" y="57912"/>
                </a:lnTo>
                <a:close/>
              </a:path>
              <a:path w="6973570" h="144780">
                <a:moveTo>
                  <a:pt x="5762244" y="57912"/>
                </a:moveTo>
                <a:lnTo>
                  <a:pt x="5675376" y="57912"/>
                </a:lnTo>
                <a:lnTo>
                  <a:pt x="5675376" y="86867"/>
                </a:lnTo>
                <a:lnTo>
                  <a:pt x="5762244" y="86867"/>
                </a:lnTo>
                <a:lnTo>
                  <a:pt x="5762244" y="57912"/>
                </a:lnTo>
                <a:close/>
              </a:path>
              <a:path w="6973570" h="144780">
                <a:moveTo>
                  <a:pt x="5878068" y="57912"/>
                </a:moveTo>
                <a:lnTo>
                  <a:pt x="5791200" y="57912"/>
                </a:lnTo>
                <a:lnTo>
                  <a:pt x="5791200" y="86867"/>
                </a:lnTo>
                <a:lnTo>
                  <a:pt x="5878068" y="86867"/>
                </a:lnTo>
                <a:lnTo>
                  <a:pt x="5878068" y="57912"/>
                </a:lnTo>
                <a:close/>
              </a:path>
              <a:path w="6973570" h="144780">
                <a:moveTo>
                  <a:pt x="5993892" y="57912"/>
                </a:moveTo>
                <a:lnTo>
                  <a:pt x="5907024" y="57912"/>
                </a:lnTo>
                <a:lnTo>
                  <a:pt x="5907024" y="86867"/>
                </a:lnTo>
                <a:lnTo>
                  <a:pt x="5993892" y="86867"/>
                </a:lnTo>
                <a:lnTo>
                  <a:pt x="5993892" y="57912"/>
                </a:lnTo>
                <a:close/>
              </a:path>
              <a:path w="6973570" h="144780">
                <a:moveTo>
                  <a:pt x="6109716" y="57912"/>
                </a:moveTo>
                <a:lnTo>
                  <a:pt x="6022848" y="57912"/>
                </a:lnTo>
                <a:lnTo>
                  <a:pt x="6022848" y="86867"/>
                </a:lnTo>
                <a:lnTo>
                  <a:pt x="6109716" y="86867"/>
                </a:lnTo>
                <a:lnTo>
                  <a:pt x="6109716" y="57912"/>
                </a:lnTo>
                <a:close/>
              </a:path>
              <a:path w="6973570" h="144780">
                <a:moveTo>
                  <a:pt x="6225540" y="57912"/>
                </a:moveTo>
                <a:lnTo>
                  <a:pt x="6138672" y="57912"/>
                </a:lnTo>
                <a:lnTo>
                  <a:pt x="6138672" y="86867"/>
                </a:lnTo>
                <a:lnTo>
                  <a:pt x="6225540" y="86867"/>
                </a:lnTo>
                <a:lnTo>
                  <a:pt x="6225540" y="57912"/>
                </a:lnTo>
                <a:close/>
              </a:path>
              <a:path w="6973570" h="144780">
                <a:moveTo>
                  <a:pt x="6341364" y="57912"/>
                </a:moveTo>
                <a:lnTo>
                  <a:pt x="6254496" y="57912"/>
                </a:lnTo>
                <a:lnTo>
                  <a:pt x="6254496" y="86867"/>
                </a:lnTo>
                <a:lnTo>
                  <a:pt x="6341364" y="86867"/>
                </a:lnTo>
                <a:lnTo>
                  <a:pt x="6341364" y="57912"/>
                </a:lnTo>
                <a:close/>
              </a:path>
              <a:path w="6973570" h="144780">
                <a:moveTo>
                  <a:pt x="6457188" y="57912"/>
                </a:moveTo>
                <a:lnTo>
                  <a:pt x="6370320" y="57912"/>
                </a:lnTo>
                <a:lnTo>
                  <a:pt x="6370320" y="86867"/>
                </a:lnTo>
                <a:lnTo>
                  <a:pt x="6457188" y="86867"/>
                </a:lnTo>
                <a:lnTo>
                  <a:pt x="6457188" y="57912"/>
                </a:lnTo>
                <a:close/>
              </a:path>
              <a:path w="6973570" h="144780">
                <a:moveTo>
                  <a:pt x="6573012" y="57912"/>
                </a:moveTo>
                <a:lnTo>
                  <a:pt x="6486144" y="57912"/>
                </a:lnTo>
                <a:lnTo>
                  <a:pt x="6486144" y="86867"/>
                </a:lnTo>
                <a:lnTo>
                  <a:pt x="6573012" y="86867"/>
                </a:lnTo>
                <a:lnTo>
                  <a:pt x="6573012" y="57912"/>
                </a:lnTo>
                <a:close/>
              </a:path>
              <a:path w="6973570" h="144780">
                <a:moveTo>
                  <a:pt x="6688836" y="57912"/>
                </a:moveTo>
                <a:lnTo>
                  <a:pt x="6601968" y="57912"/>
                </a:lnTo>
                <a:lnTo>
                  <a:pt x="6601968" y="86867"/>
                </a:lnTo>
                <a:lnTo>
                  <a:pt x="6688836" y="86867"/>
                </a:lnTo>
                <a:lnTo>
                  <a:pt x="6688836" y="57912"/>
                </a:lnTo>
                <a:close/>
              </a:path>
              <a:path w="6973570" h="144780">
                <a:moveTo>
                  <a:pt x="6804659" y="57912"/>
                </a:moveTo>
                <a:lnTo>
                  <a:pt x="6717792" y="57912"/>
                </a:lnTo>
                <a:lnTo>
                  <a:pt x="6717792" y="86867"/>
                </a:lnTo>
                <a:lnTo>
                  <a:pt x="6804659" y="86867"/>
                </a:lnTo>
                <a:lnTo>
                  <a:pt x="6804659" y="57912"/>
                </a:lnTo>
                <a:close/>
              </a:path>
              <a:path w="6973570" h="144780">
                <a:moveTo>
                  <a:pt x="6828536" y="0"/>
                </a:moveTo>
                <a:lnTo>
                  <a:pt x="6886448" y="72389"/>
                </a:lnTo>
                <a:lnTo>
                  <a:pt x="6828536" y="144779"/>
                </a:lnTo>
                <a:lnTo>
                  <a:pt x="6944360" y="86867"/>
                </a:lnTo>
                <a:lnTo>
                  <a:pt x="6886575" y="86867"/>
                </a:lnTo>
                <a:lnTo>
                  <a:pt x="6886575" y="57912"/>
                </a:lnTo>
                <a:lnTo>
                  <a:pt x="6944360" y="57912"/>
                </a:lnTo>
                <a:lnTo>
                  <a:pt x="6828536" y="0"/>
                </a:lnTo>
                <a:close/>
              </a:path>
              <a:path w="6973570" h="144780">
                <a:moveTo>
                  <a:pt x="6874865" y="57912"/>
                </a:moveTo>
                <a:lnTo>
                  <a:pt x="6833616" y="57912"/>
                </a:lnTo>
                <a:lnTo>
                  <a:pt x="6833616" y="86867"/>
                </a:lnTo>
                <a:lnTo>
                  <a:pt x="6874865" y="86867"/>
                </a:lnTo>
                <a:lnTo>
                  <a:pt x="6886448" y="72389"/>
                </a:lnTo>
                <a:lnTo>
                  <a:pt x="6874865" y="57912"/>
                </a:lnTo>
                <a:close/>
              </a:path>
              <a:path w="6973570" h="144780">
                <a:moveTo>
                  <a:pt x="6944360" y="57912"/>
                </a:moveTo>
                <a:lnTo>
                  <a:pt x="6886575" y="57912"/>
                </a:lnTo>
                <a:lnTo>
                  <a:pt x="6886575" y="86867"/>
                </a:lnTo>
                <a:lnTo>
                  <a:pt x="6944360" y="86867"/>
                </a:lnTo>
                <a:lnTo>
                  <a:pt x="6973316" y="72389"/>
                </a:lnTo>
                <a:lnTo>
                  <a:pt x="6944360" y="5791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44580E66-FABD-4182-AC5C-0B545A0E14F9}"/>
              </a:ext>
            </a:extLst>
          </p:cNvPr>
          <p:cNvSpPr/>
          <p:nvPr/>
        </p:nvSpPr>
        <p:spPr>
          <a:xfrm>
            <a:off x="2456688" y="3715415"/>
            <a:ext cx="7059295" cy="2546350"/>
          </a:xfrm>
          <a:custGeom>
            <a:avLst/>
            <a:gdLst/>
            <a:ahLst/>
            <a:cxnLst/>
            <a:rect l="l" t="t" r="r" b="b"/>
            <a:pathLst>
              <a:path w="7059295" h="2546350">
                <a:moveTo>
                  <a:pt x="7059167" y="359028"/>
                </a:moveTo>
                <a:lnTo>
                  <a:pt x="0" y="359028"/>
                </a:lnTo>
                <a:lnTo>
                  <a:pt x="0" y="2545968"/>
                </a:lnTo>
                <a:lnTo>
                  <a:pt x="7059167" y="2545968"/>
                </a:lnTo>
                <a:lnTo>
                  <a:pt x="7059167" y="359028"/>
                </a:lnTo>
                <a:close/>
              </a:path>
              <a:path w="7059295" h="2546350">
                <a:moveTo>
                  <a:pt x="4903596" y="0"/>
                </a:moveTo>
                <a:lnTo>
                  <a:pt x="4117847" y="359028"/>
                </a:lnTo>
                <a:lnTo>
                  <a:pt x="5882640" y="359028"/>
                </a:lnTo>
                <a:lnTo>
                  <a:pt x="490359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>
            <a:extLst>
              <a:ext uri="{FF2B5EF4-FFF2-40B4-BE49-F238E27FC236}">
                <a16:creationId xmlns:a16="http://schemas.microsoft.com/office/drawing/2014/main" id="{1737DE15-35C6-4739-A7EE-BBDE55DDB214}"/>
              </a:ext>
            </a:extLst>
          </p:cNvPr>
          <p:cNvSpPr/>
          <p:nvPr/>
        </p:nvSpPr>
        <p:spPr>
          <a:xfrm>
            <a:off x="2456688" y="3715415"/>
            <a:ext cx="7059295" cy="2546350"/>
          </a:xfrm>
          <a:custGeom>
            <a:avLst/>
            <a:gdLst/>
            <a:ahLst/>
            <a:cxnLst/>
            <a:rect l="l" t="t" r="r" b="b"/>
            <a:pathLst>
              <a:path w="7059295" h="2546350">
                <a:moveTo>
                  <a:pt x="0" y="359028"/>
                </a:moveTo>
                <a:lnTo>
                  <a:pt x="4117847" y="359028"/>
                </a:lnTo>
                <a:lnTo>
                  <a:pt x="4903596" y="0"/>
                </a:lnTo>
                <a:lnTo>
                  <a:pt x="5882640" y="359028"/>
                </a:lnTo>
                <a:lnTo>
                  <a:pt x="7059167" y="359028"/>
                </a:lnTo>
                <a:lnTo>
                  <a:pt x="7059167" y="723518"/>
                </a:lnTo>
                <a:lnTo>
                  <a:pt x="7059167" y="1270253"/>
                </a:lnTo>
                <a:lnTo>
                  <a:pt x="7059167" y="2545968"/>
                </a:lnTo>
                <a:lnTo>
                  <a:pt x="5882640" y="2545968"/>
                </a:lnTo>
                <a:lnTo>
                  <a:pt x="4117847" y="2545968"/>
                </a:lnTo>
                <a:lnTo>
                  <a:pt x="0" y="2545968"/>
                </a:lnTo>
                <a:lnTo>
                  <a:pt x="0" y="1270253"/>
                </a:lnTo>
                <a:lnTo>
                  <a:pt x="0" y="723518"/>
                </a:lnTo>
                <a:lnTo>
                  <a:pt x="0" y="359028"/>
                </a:lnTo>
                <a:close/>
              </a:path>
            </a:pathLst>
          </a:custGeom>
          <a:ln w="12192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D88054AE-7235-474E-8F55-1F0CDFC8AFE8}"/>
              </a:ext>
            </a:extLst>
          </p:cNvPr>
          <p:cNvSpPr txBox="1"/>
          <p:nvPr/>
        </p:nvSpPr>
        <p:spPr>
          <a:xfrm>
            <a:off x="4478528" y="3345210"/>
            <a:ext cx="221742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5" dirty="0">
                <a:solidFill>
                  <a:srgbClr val="C55A11"/>
                </a:solidFill>
                <a:latin typeface="Consolas"/>
                <a:cs typeface="Consolas"/>
              </a:rPr>
              <a:t>HTTP/1.1 </a:t>
            </a: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201</a:t>
            </a:r>
            <a:r>
              <a:rPr sz="1550" spc="-65" dirty="0">
                <a:solidFill>
                  <a:srgbClr val="C55A11"/>
                </a:solidFill>
                <a:latin typeface="Consolas"/>
                <a:cs typeface="Consolas"/>
              </a:rPr>
              <a:t> </a:t>
            </a: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Created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31" name="object 30">
            <a:extLst>
              <a:ext uri="{FF2B5EF4-FFF2-40B4-BE49-F238E27FC236}">
                <a16:creationId xmlns:a16="http://schemas.microsoft.com/office/drawing/2014/main" id="{616E9D32-3775-4C25-BCDA-BA70C1C684DB}"/>
              </a:ext>
            </a:extLst>
          </p:cNvPr>
          <p:cNvSpPr/>
          <p:nvPr/>
        </p:nvSpPr>
        <p:spPr>
          <a:xfrm>
            <a:off x="516288" y="3511751"/>
            <a:ext cx="427355" cy="325755"/>
          </a:xfrm>
          <a:custGeom>
            <a:avLst/>
            <a:gdLst/>
            <a:ahLst/>
            <a:cxnLst/>
            <a:rect l="l" t="t" r="r" b="b"/>
            <a:pathLst>
              <a:path w="427355" h="325754">
                <a:moveTo>
                  <a:pt x="403261" y="0"/>
                </a:moveTo>
                <a:lnTo>
                  <a:pt x="24075" y="0"/>
                </a:lnTo>
                <a:lnTo>
                  <a:pt x="0" y="24087"/>
                </a:lnTo>
                <a:lnTo>
                  <a:pt x="0" y="301091"/>
                </a:lnTo>
                <a:lnTo>
                  <a:pt x="403261" y="325178"/>
                </a:lnTo>
                <a:lnTo>
                  <a:pt x="412609" y="323278"/>
                </a:lnTo>
                <a:lnTo>
                  <a:pt x="420265" y="318103"/>
                </a:lnTo>
                <a:lnTo>
                  <a:pt x="425437" y="310444"/>
                </a:lnTo>
                <a:lnTo>
                  <a:pt x="426114" y="307113"/>
                </a:lnTo>
                <a:lnTo>
                  <a:pt x="20464" y="307113"/>
                </a:lnTo>
                <a:lnTo>
                  <a:pt x="18056" y="304704"/>
                </a:lnTo>
                <a:lnTo>
                  <a:pt x="18056" y="60218"/>
                </a:lnTo>
                <a:lnTo>
                  <a:pt x="427337" y="60218"/>
                </a:lnTo>
                <a:lnTo>
                  <a:pt x="427337" y="36131"/>
                </a:lnTo>
                <a:lnTo>
                  <a:pt x="318998" y="36131"/>
                </a:lnTo>
                <a:lnTo>
                  <a:pt x="318998" y="18065"/>
                </a:lnTo>
                <a:lnTo>
                  <a:pt x="426114" y="18065"/>
                </a:lnTo>
                <a:lnTo>
                  <a:pt x="425437" y="14734"/>
                </a:lnTo>
                <a:lnTo>
                  <a:pt x="420265" y="7075"/>
                </a:lnTo>
                <a:lnTo>
                  <a:pt x="412609" y="1900"/>
                </a:lnTo>
                <a:lnTo>
                  <a:pt x="403261" y="0"/>
                </a:lnTo>
                <a:close/>
              </a:path>
              <a:path w="427355" h="325754">
                <a:moveTo>
                  <a:pt x="427337" y="60218"/>
                </a:moveTo>
                <a:lnTo>
                  <a:pt x="409280" y="60218"/>
                </a:lnTo>
                <a:lnTo>
                  <a:pt x="409280" y="304704"/>
                </a:lnTo>
                <a:lnTo>
                  <a:pt x="406873" y="307113"/>
                </a:lnTo>
                <a:lnTo>
                  <a:pt x="426114" y="307113"/>
                </a:lnTo>
                <a:lnTo>
                  <a:pt x="427337" y="301091"/>
                </a:lnTo>
                <a:lnTo>
                  <a:pt x="427337" y="60218"/>
                </a:lnTo>
                <a:close/>
              </a:path>
              <a:path w="427355" h="325754">
                <a:moveTo>
                  <a:pt x="355111" y="18065"/>
                </a:moveTo>
                <a:lnTo>
                  <a:pt x="337054" y="18065"/>
                </a:lnTo>
                <a:lnTo>
                  <a:pt x="337054" y="36131"/>
                </a:lnTo>
                <a:lnTo>
                  <a:pt x="355111" y="36131"/>
                </a:lnTo>
                <a:lnTo>
                  <a:pt x="355111" y="18065"/>
                </a:lnTo>
                <a:close/>
              </a:path>
              <a:path w="427355" h="325754">
                <a:moveTo>
                  <a:pt x="391224" y="18065"/>
                </a:moveTo>
                <a:lnTo>
                  <a:pt x="373167" y="18065"/>
                </a:lnTo>
                <a:lnTo>
                  <a:pt x="373167" y="36131"/>
                </a:lnTo>
                <a:lnTo>
                  <a:pt x="391224" y="36131"/>
                </a:lnTo>
                <a:lnTo>
                  <a:pt x="391224" y="18065"/>
                </a:lnTo>
                <a:close/>
              </a:path>
              <a:path w="427355" h="325754">
                <a:moveTo>
                  <a:pt x="426114" y="18065"/>
                </a:moveTo>
                <a:lnTo>
                  <a:pt x="409280" y="18065"/>
                </a:lnTo>
                <a:lnTo>
                  <a:pt x="409280" y="36131"/>
                </a:lnTo>
                <a:lnTo>
                  <a:pt x="427337" y="36131"/>
                </a:lnTo>
                <a:lnTo>
                  <a:pt x="427337" y="24087"/>
                </a:lnTo>
                <a:lnTo>
                  <a:pt x="426114" y="18065"/>
                </a:lnTo>
                <a:close/>
              </a:path>
            </a:pathLst>
          </a:custGeom>
          <a:solidFill>
            <a:srgbClr val="5151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>
            <a:extLst>
              <a:ext uri="{FF2B5EF4-FFF2-40B4-BE49-F238E27FC236}">
                <a16:creationId xmlns:a16="http://schemas.microsoft.com/office/drawing/2014/main" id="{86F3CB27-225F-43DB-A44F-CF7EF90B9787}"/>
              </a:ext>
            </a:extLst>
          </p:cNvPr>
          <p:cNvSpPr/>
          <p:nvPr/>
        </p:nvSpPr>
        <p:spPr>
          <a:xfrm>
            <a:off x="618608" y="3596057"/>
            <a:ext cx="216678" cy="2143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31D3C94C-E12C-4F80-A81C-D0547CBBD156}"/>
              </a:ext>
            </a:extLst>
          </p:cNvPr>
          <p:cNvSpPr/>
          <p:nvPr/>
        </p:nvSpPr>
        <p:spPr>
          <a:xfrm>
            <a:off x="1207774" y="3602251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5">
                <a:moveTo>
                  <a:pt x="70664" y="0"/>
                </a:moveTo>
                <a:lnTo>
                  <a:pt x="26818" y="22486"/>
                </a:lnTo>
                <a:lnTo>
                  <a:pt x="7429" y="73957"/>
                </a:lnTo>
                <a:lnTo>
                  <a:pt x="1651" y="118971"/>
                </a:lnTo>
                <a:lnTo>
                  <a:pt x="0" y="137752"/>
                </a:lnTo>
                <a:lnTo>
                  <a:pt x="259542" y="137752"/>
                </a:lnTo>
                <a:lnTo>
                  <a:pt x="255249" y="96278"/>
                </a:lnTo>
                <a:lnTo>
                  <a:pt x="248975" y="56293"/>
                </a:lnTo>
                <a:lnTo>
                  <a:pt x="130101" y="23179"/>
                </a:lnTo>
                <a:lnTo>
                  <a:pt x="123280" y="22920"/>
                </a:lnTo>
                <a:lnTo>
                  <a:pt x="116645" y="22103"/>
                </a:lnTo>
                <a:lnTo>
                  <a:pt x="110134" y="20665"/>
                </a:lnTo>
                <a:lnTo>
                  <a:pt x="103684" y="18543"/>
                </a:lnTo>
                <a:lnTo>
                  <a:pt x="99061" y="17219"/>
                </a:lnTo>
                <a:lnTo>
                  <a:pt x="94438" y="15232"/>
                </a:lnTo>
                <a:lnTo>
                  <a:pt x="89816" y="12583"/>
                </a:lnTo>
                <a:lnTo>
                  <a:pt x="79249" y="5960"/>
                </a:lnTo>
                <a:lnTo>
                  <a:pt x="74626" y="1324"/>
                </a:lnTo>
                <a:lnTo>
                  <a:pt x="70664" y="0"/>
                </a:lnTo>
                <a:close/>
              </a:path>
              <a:path w="259715" h="137795">
                <a:moveTo>
                  <a:pt x="191519" y="662"/>
                </a:moveTo>
                <a:lnTo>
                  <a:pt x="188877" y="662"/>
                </a:lnTo>
                <a:lnTo>
                  <a:pt x="184915" y="1986"/>
                </a:lnTo>
                <a:lnTo>
                  <a:pt x="176990" y="8609"/>
                </a:lnTo>
                <a:lnTo>
                  <a:pt x="172367" y="11258"/>
                </a:lnTo>
                <a:lnTo>
                  <a:pt x="171707" y="11920"/>
                </a:lnTo>
                <a:lnTo>
                  <a:pt x="171046" y="11920"/>
                </a:lnTo>
                <a:lnTo>
                  <a:pt x="170386" y="12583"/>
                </a:lnTo>
                <a:lnTo>
                  <a:pt x="130101" y="23179"/>
                </a:lnTo>
                <a:lnTo>
                  <a:pt x="233222" y="23179"/>
                </a:lnTo>
                <a:lnTo>
                  <a:pt x="196555" y="1635"/>
                </a:lnTo>
                <a:lnTo>
                  <a:pt x="191519" y="662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>
            <a:extLst>
              <a:ext uri="{FF2B5EF4-FFF2-40B4-BE49-F238E27FC236}">
                <a16:creationId xmlns:a16="http://schemas.microsoft.com/office/drawing/2014/main" id="{8A832100-655D-47F7-92BF-7AAD72E7FD07}"/>
              </a:ext>
            </a:extLst>
          </p:cNvPr>
          <p:cNvSpPr/>
          <p:nvPr/>
        </p:nvSpPr>
        <p:spPr>
          <a:xfrm>
            <a:off x="1254663" y="3436682"/>
            <a:ext cx="166423" cy="180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>
            <a:extLst>
              <a:ext uri="{FF2B5EF4-FFF2-40B4-BE49-F238E27FC236}">
                <a16:creationId xmlns:a16="http://schemas.microsoft.com/office/drawing/2014/main" id="{B2CEC9D3-03EA-4078-8897-70324211C50A}"/>
              </a:ext>
            </a:extLst>
          </p:cNvPr>
          <p:cNvSpPr/>
          <p:nvPr/>
        </p:nvSpPr>
        <p:spPr>
          <a:xfrm>
            <a:off x="989838" y="3646623"/>
            <a:ext cx="301625" cy="177165"/>
          </a:xfrm>
          <a:custGeom>
            <a:avLst/>
            <a:gdLst/>
            <a:ahLst/>
            <a:cxnLst/>
            <a:rect l="l" t="t" r="r" b="b"/>
            <a:pathLst>
              <a:path w="301625" h="177164">
                <a:moveTo>
                  <a:pt x="95099" y="0"/>
                </a:moveTo>
                <a:lnTo>
                  <a:pt x="56135" y="13245"/>
                </a:lnTo>
                <a:lnTo>
                  <a:pt x="48870" y="17219"/>
                </a:lnTo>
                <a:lnTo>
                  <a:pt x="17201" y="54285"/>
                </a:lnTo>
                <a:lnTo>
                  <a:pt x="5696" y="113000"/>
                </a:lnTo>
                <a:lnTo>
                  <a:pt x="1320" y="155634"/>
                </a:lnTo>
                <a:lnTo>
                  <a:pt x="0" y="176826"/>
                </a:lnTo>
                <a:lnTo>
                  <a:pt x="301148" y="176826"/>
                </a:lnTo>
                <a:lnTo>
                  <a:pt x="298165" y="136335"/>
                </a:lnTo>
                <a:lnTo>
                  <a:pt x="292119" y="89789"/>
                </a:lnTo>
                <a:lnTo>
                  <a:pt x="277125" y="40067"/>
                </a:lnTo>
                <a:lnTo>
                  <a:pt x="143969" y="23179"/>
                </a:lnTo>
                <a:lnTo>
                  <a:pt x="137365" y="21855"/>
                </a:lnTo>
                <a:lnTo>
                  <a:pt x="130761" y="19868"/>
                </a:lnTo>
                <a:lnTo>
                  <a:pt x="130101" y="19868"/>
                </a:lnTo>
                <a:lnTo>
                  <a:pt x="123497" y="17219"/>
                </a:lnTo>
                <a:lnTo>
                  <a:pt x="120195" y="15232"/>
                </a:lnTo>
                <a:lnTo>
                  <a:pt x="116232" y="12583"/>
                </a:lnTo>
                <a:lnTo>
                  <a:pt x="112930" y="9934"/>
                </a:lnTo>
                <a:lnTo>
                  <a:pt x="108968" y="6622"/>
                </a:lnTo>
                <a:lnTo>
                  <a:pt x="105005" y="3973"/>
                </a:lnTo>
                <a:lnTo>
                  <a:pt x="100382" y="1324"/>
                </a:lnTo>
                <a:lnTo>
                  <a:pt x="95099" y="0"/>
                </a:lnTo>
                <a:close/>
              </a:path>
              <a:path w="301625" h="177164">
                <a:moveTo>
                  <a:pt x="211992" y="0"/>
                </a:moveTo>
                <a:lnTo>
                  <a:pt x="190859" y="8609"/>
                </a:lnTo>
                <a:lnTo>
                  <a:pt x="186896" y="11258"/>
                </a:lnTo>
                <a:lnTo>
                  <a:pt x="186236" y="11258"/>
                </a:lnTo>
                <a:lnTo>
                  <a:pt x="181613" y="15232"/>
                </a:lnTo>
                <a:lnTo>
                  <a:pt x="180292" y="15894"/>
                </a:lnTo>
                <a:lnTo>
                  <a:pt x="176990" y="17219"/>
                </a:lnTo>
                <a:lnTo>
                  <a:pt x="174348" y="18543"/>
                </a:lnTo>
                <a:lnTo>
                  <a:pt x="171046" y="19868"/>
                </a:lnTo>
                <a:lnTo>
                  <a:pt x="170386" y="19868"/>
                </a:lnTo>
                <a:lnTo>
                  <a:pt x="163782" y="21855"/>
                </a:lnTo>
                <a:lnTo>
                  <a:pt x="157178" y="23179"/>
                </a:lnTo>
                <a:lnTo>
                  <a:pt x="260521" y="23179"/>
                </a:lnTo>
                <a:lnTo>
                  <a:pt x="252277" y="17219"/>
                </a:lnTo>
                <a:lnTo>
                  <a:pt x="249635" y="15894"/>
                </a:lnTo>
                <a:lnTo>
                  <a:pt x="246994" y="13907"/>
                </a:lnTo>
                <a:lnTo>
                  <a:pt x="244352" y="12583"/>
                </a:lnTo>
                <a:lnTo>
                  <a:pt x="234838" y="7264"/>
                </a:lnTo>
                <a:lnTo>
                  <a:pt x="226686" y="3311"/>
                </a:lnTo>
                <a:lnTo>
                  <a:pt x="219277" y="848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CBB5099B-4AC1-4627-917B-F27B38B27067}"/>
              </a:ext>
            </a:extLst>
          </p:cNvPr>
          <p:cNvSpPr/>
          <p:nvPr/>
        </p:nvSpPr>
        <p:spPr>
          <a:xfrm>
            <a:off x="1010971" y="3664504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5">
                <a:moveTo>
                  <a:pt x="70664" y="0"/>
                </a:moveTo>
                <a:lnTo>
                  <a:pt x="26818" y="22486"/>
                </a:lnTo>
                <a:lnTo>
                  <a:pt x="7429" y="73957"/>
                </a:lnTo>
                <a:lnTo>
                  <a:pt x="1651" y="118971"/>
                </a:lnTo>
                <a:lnTo>
                  <a:pt x="0" y="137752"/>
                </a:lnTo>
                <a:lnTo>
                  <a:pt x="259542" y="137752"/>
                </a:lnTo>
                <a:lnTo>
                  <a:pt x="255249" y="97354"/>
                </a:lnTo>
                <a:lnTo>
                  <a:pt x="248975" y="56955"/>
                </a:lnTo>
                <a:lnTo>
                  <a:pt x="130101" y="23179"/>
                </a:lnTo>
                <a:lnTo>
                  <a:pt x="123280" y="22920"/>
                </a:lnTo>
                <a:lnTo>
                  <a:pt x="116645" y="22103"/>
                </a:lnTo>
                <a:lnTo>
                  <a:pt x="110134" y="20665"/>
                </a:lnTo>
                <a:lnTo>
                  <a:pt x="103684" y="18543"/>
                </a:lnTo>
                <a:lnTo>
                  <a:pt x="99061" y="17219"/>
                </a:lnTo>
                <a:lnTo>
                  <a:pt x="94438" y="15232"/>
                </a:lnTo>
                <a:lnTo>
                  <a:pt x="89816" y="12583"/>
                </a:lnTo>
                <a:lnTo>
                  <a:pt x="79249" y="5960"/>
                </a:lnTo>
                <a:lnTo>
                  <a:pt x="74626" y="1324"/>
                </a:lnTo>
                <a:lnTo>
                  <a:pt x="70664" y="0"/>
                </a:lnTo>
                <a:close/>
              </a:path>
              <a:path w="259715" h="137795">
                <a:moveTo>
                  <a:pt x="191519" y="662"/>
                </a:moveTo>
                <a:lnTo>
                  <a:pt x="188877" y="662"/>
                </a:lnTo>
                <a:lnTo>
                  <a:pt x="184915" y="1986"/>
                </a:lnTo>
                <a:lnTo>
                  <a:pt x="176990" y="8609"/>
                </a:lnTo>
                <a:lnTo>
                  <a:pt x="172367" y="11258"/>
                </a:lnTo>
                <a:lnTo>
                  <a:pt x="171707" y="11920"/>
                </a:lnTo>
                <a:lnTo>
                  <a:pt x="171046" y="11920"/>
                </a:lnTo>
                <a:lnTo>
                  <a:pt x="170386" y="12583"/>
                </a:lnTo>
                <a:lnTo>
                  <a:pt x="130101" y="23179"/>
                </a:lnTo>
                <a:lnTo>
                  <a:pt x="232637" y="23179"/>
                </a:lnTo>
                <a:lnTo>
                  <a:pt x="222559" y="15894"/>
                </a:lnTo>
                <a:lnTo>
                  <a:pt x="211858" y="9603"/>
                </a:lnTo>
                <a:lnTo>
                  <a:pt x="203324" y="4801"/>
                </a:lnTo>
                <a:lnTo>
                  <a:pt x="196648" y="1738"/>
                </a:lnTo>
                <a:lnTo>
                  <a:pt x="191519" y="662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32D06C05-4B2C-427F-B283-EF19A60A8AB8}"/>
              </a:ext>
            </a:extLst>
          </p:cNvPr>
          <p:cNvSpPr/>
          <p:nvPr/>
        </p:nvSpPr>
        <p:spPr>
          <a:xfrm>
            <a:off x="1057200" y="3500923"/>
            <a:ext cx="166423" cy="1801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495EACAF-18FD-47CF-A42A-4A301D6B2023}"/>
              </a:ext>
            </a:extLst>
          </p:cNvPr>
          <p:cNvSpPr/>
          <p:nvPr/>
        </p:nvSpPr>
        <p:spPr>
          <a:xfrm>
            <a:off x="1129185" y="3736692"/>
            <a:ext cx="301625" cy="177800"/>
          </a:xfrm>
          <a:custGeom>
            <a:avLst/>
            <a:gdLst/>
            <a:ahLst/>
            <a:cxnLst/>
            <a:rect l="l" t="t" r="r" b="b"/>
            <a:pathLst>
              <a:path w="301625" h="177800">
                <a:moveTo>
                  <a:pt x="95099" y="0"/>
                </a:moveTo>
                <a:lnTo>
                  <a:pt x="56135" y="13245"/>
                </a:lnTo>
                <a:lnTo>
                  <a:pt x="24022" y="40729"/>
                </a:lnTo>
                <a:lnTo>
                  <a:pt x="9029" y="90172"/>
                </a:lnTo>
                <a:lnTo>
                  <a:pt x="2982" y="136904"/>
                </a:lnTo>
                <a:lnTo>
                  <a:pt x="0" y="177489"/>
                </a:lnTo>
                <a:lnTo>
                  <a:pt x="301148" y="176827"/>
                </a:lnTo>
                <a:lnTo>
                  <a:pt x="298165" y="136242"/>
                </a:lnTo>
                <a:lnTo>
                  <a:pt x="292119" y="89510"/>
                </a:lnTo>
                <a:lnTo>
                  <a:pt x="277125" y="40067"/>
                </a:lnTo>
                <a:lnTo>
                  <a:pt x="143969" y="23179"/>
                </a:lnTo>
                <a:lnTo>
                  <a:pt x="137365" y="21855"/>
                </a:lnTo>
                <a:lnTo>
                  <a:pt x="130761" y="19868"/>
                </a:lnTo>
                <a:lnTo>
                  <a:pt x="130101" y="19868"/>
                </a:lnTo>
                <a:lnTo>
                  <a:pt x="123497" y="17219"/>
                </a:lnTo>
                <a:lnTo>
                  <a:pt x="120195" y="15232"/>
                </a:lnTo>
                <a:lnTo>
                  <a:pt x="112270" y="9934"/>
                </a:lnTo>
                <a:lnTo>
                  <a:pt x="108968" y="6622"/>
                </a:lnTo>
                <a:lnTo>
                  <a:pt x="105005" y="3973"/>
                </a:lnTo>
                <a:lnTo>
                  <a:pt x="100382" y="1324"/>
                </a:lnTo>
                <a:lnTo>
                  <a:pt x="95099" y="0"/>
                </a:lnTo>
                <a:close/>
              </a:path>
              <a:path w="301625" h="177800">
                <a:moveTo>
                  <a:pt x="211992" y="0"/>
                </a:moveTo>
                <a:lnTo>
                  <a:pt x="190859" y="8609"/>
                </a:lnTo>
                <a:lnTo>
                  <a:pt x="186896" y="11258"/>
                </a:lnTo>
                <a:lnTo>
                  <a:pt x="185575" y="11258"/>
                </a:lnTo>
                <a:lnTo>
                  <a:pt x="180953" y="15232"/>
                </a:lnTo>
                <a:lnTo>
                  <a:pt x="180292" y="15894"/>
                </a:lnTo>
                <a:lnTo>
                  <a:pt x="176990" y="17219"/>
                </a:lnTo>
                <a:lnTo>
                  <a:pt x="174348" y="18543"/>
                </a:lnTo>
                <a:lnTo>
                  <a:pt x="171046" y="19868"/>
                </a:lnTo>
                <a:lnTo>
                  <a:pt x="170386" y="19868"/>
                </a:lnTo>
                <a:lnTo>
                  <a:pt x="163782" y="21855"/>
                </a:lnTo>
                <a:lnTo>
                  <a:pt x="157178" y="23179"/>
                </a:lnTo>
                <a:lnTo>
                  <a:pt x="260521" y="23179"/>
                </a:lnTo>
                <a:lnTo>
                  <a:pt x="252277" y="17219"/>
                </a:lnTo>
                <a:lnTo>
                  <a:pt x="249635" y="15894"/>
                </a:lnTo>
                <a:lnTo>
                  <a:pt x="246994" y="13907"/>
                </a:lnTo>
                <a:lnTo>
                  <a:pt x="244352" y="12583"/>
                </a:lnTo>
                <a:lnTo>
                  <a:pt x="234838" y="7264"/>
                </a:lnTo>
                <a:lnTo>
                  <a:pt x="226686" y="3311"/>
                </a:lnTo>
                <a:lnTo>
                  <a:pt x="219277" y="848"/>
                </a:lnTo>
                <a:lnTo>
                  <a:pt x="2119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3A0D3263-EC20-4FFD-B60C-1BF40ECFF0A4}"/>
              </a:ext>
            </a:extLst>
          </p:cNvPr>
          <p:cNvSpPr/>
          <p:nvPr/>
        </p:nvSpPr>
        <p:spPr>
          <a:xfrm>
            <a:off x="1149658" y="3755898"/>
            <a:ext cx="259715" cy="137795"/>
          </a:xfrm>
          <a:custGeom>
            <a:avLst/>
            <a:gdLst/>
            <a:ahLst/>
            <a:cxnLst/>
            <a:rect l="l" t="t" r="r" b="b"/>
            <a:pathLst>
              <a:path w="259715" h="137795">
                <a:moveTo>
                  <a:pt x="70664" y="0"/>
                </a:moveTo>
                <a:lnTo>
                  <a:pt x="26818" y="22486"/>
                </a:lnTo>
                <a:lnTo>
                  <a:pt x="7429" y="73957"/>
                </a:lnTo>
                <a:lnTo>
                  <a:pt x="1617" y="119354"/>
                </a:lnTo>
                <a:lnTo>
                  <a:pt x="0" y="137753"/>
                </a:lnTo>
                <a:lnTo>
                  <a:pt x="259542" y="137753"/>
                </a:lnTo>
                <a:lnTo>
                  <a:pt x="255497" y="96857"/>
                </a:lnTo>
                <a:lnTo>
                  <a:pt x="248975" y="56955"/>
                </a:lnTo>
                <a:lnTo>
                  <a:pt x="130101" y="23179"/>
                </a:lnTo>
                <a:lnTo>
                  <a:pt x="123280" y="22827"/>
                </a:lnTo>
                <a:lnTo>
                  <a:pt x="79249" y="5960"/>
                </a:lnTo>
                <a:lnTo>
                  <a:pt x="74626" y="1324"/>
                </a:lnTo>
                <a:lnTo>
                  <a:pt x="70664" y="0"/>
                </a:lnTo>
                <a:close/>
              </a:path>
              <a:path w="259715" h="137795">
                <a:moveTo>
                  <a:pt x="191519" y="662"/>
                </a:moveTo>
                <a:lnTo>
                  <a:pt x="188877" y="662"/>
                </a:lnTo>
                <a:lnTo>
                  <a:pt x="184915" y="1986"/>
                </a:lnTo>
                <a:lnTo>
                  <a:pt x="176990" y="8609"/>
                </a:lnTo>
                <a:lnTo>
                  <a:pt x="172367" y="11258"/>
                </a:lnTo>
                <a:lnTo>
                  <a:pt x="171707" y="11920"/>
                </a:lnTo>
                <a:lnTo>
                  <a:pt x="171046" y="11920"/>
                </a:lnTo>
                <a:lnTo>
                  <a:pt x="170386" y="12583"/>
                </a:lnTo>
                <a:lnTo>
                  <a:pt x="130101" y="23179"/>
                </a:lnTo>
                <a:lnTo>
                  <a:pt x="232637" y="23179"/>
                </a:lnTo>
                <a:lnTo>
                  <a:pt x="222559" y="15894"/>
                </a:lnTo>
                <a:lnTo>
                  <a:pt x="211858" y="9603"/>
                </a:lnTo>
                <a:lnTo>
                  <a:pt x="203324" y="4801"/>
                </a:lnTo>
                <a:lnTo>
                  <a:pt x="196648" y="1738"/>
                </a:lnTo>
                <a:lnTo>
                  <a:pt x="191519" y="662"/>
                </a:lnTo>
                <a:close/>
              </a:path>
            </a:pathLst>
          </a:custGeom>
          <a:solidFill>
            <a:srgbClr val="1F71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>
            <a:extLst>
              <a:ext uri="{FF2B5EF4-FFF2-40B4-BE49-F238E27FC236}">
                <a16:creationId xmlns:a16="http://schemas.microsoft.com/office/drawing/2014/main" id="{DC61E4A7-791B-451D-A4CA-1AFCE1F1D345}"/>
              </a:ext>
            </a:extLst>
          </p:cNvPr>
          <p:cNvSpPr/>
          <p:nvPr/>
        </p:nvSpPr>
        <p:spPr>
          <a:xfrm>
            <a:off x="1196547" y="3591654"/>
            <a:ext cx="166423" cy="1801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>
            <a:extLst>
              <a:ext uri="{FF2B5EF4-FFF2-40B4-BE49-F238E27FC236}">
                <a16:creationId xmlns:a16="http://schemas.microsoft.com/office/drawing/2014/main" id="{2654C7A7-6D29-4E5B-8909-E69227184B44}"/>
              </a:ext>
            </a:extLst>
          </p:cNvPr>
          <p:cNvSpPr txBox="1"/>
          <p:nvPr/>
        </p:nvSpPr>
        <p:spPr>
          <a:xfrm>
            <a:off x="531063" y="3896847"/>
            <a:ext cx="8835390" cy="2254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65" dirty="0">
                <a:solidFill>
                  <a:srgbClr val="666666"/>
                </a:solidFill>
                <a:latin typeface="Calibri"/>
                <a:cs typeface="Calibri"/>
              </a:rPr>
              <a:t>Application</a:t>
            </a:r>
            <a:endParaRPr sz="1550" dirty="0">
              <a:latin typeface="Calibri"/>
              <a:cs typeface="Calibri"/>
            </a:endParaRPr>
          </a:p>
          <a:p>
            <a:pPr marL="2031364">
              <a:lnSpc>
                <a:spcPct val="100000"/>
              </a:lnSpc>
              <a:spcBef>
                <a:spcPts val="45"/>
              </a:spcBef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Content-Type:</a:t>
            </a:r>
            <a:r>
              <a:rPr sz="1550" spc="-5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application/json</a:t>
            </a:r>
            <a:endParaRPr sz="1550" dirty="0">
              <a:latin typeface="Consolas"/>
              <a:cs typeface="Consolas"/>
            </a:endParaRPr>
          </a:p>
          <a:p>
            <a:pPr marL="2031364">
              <a:lnSpc>
                <a:spcPct val="100000"/>
              </a:lnSpc>
              <a:spcBef>
                <a:spcPts val="434"/>
              </a:spcBef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endParaRPr sz="1550" dirty="0">
              <a:latin typeface="Consolas"/>
              <a:cs typeface="Consolas"/>
            </a:endParaRPr>
          </a:p>
          <a:p>
            <a:pPr marL="2031364" marR="5080">
              <a:lnSpc>
                <a:spcPct val="123200"/>
              </a:lnSpc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"id": </a:t>
            </a: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"a8e6d5e6-9f7f-497a-b97f-8ffe8f559dc7",  "expirationDateTime": "2017-06-18T16:17:57Z",  "notificationUrl": "https://{your host}/your/webhook/service",  "resource":</a:t>
            </a:r>
            <a:r>
              <a:rPr sz="1550" spc="-10" dirty="0">
                <a:solidFill>
                  <a:srgbClr val="404040"/>
                </a:solidFill>
                <a:latin typeface="Consolas"/>
                <a:cs typeface="Consolas"/>
              </a:rPr>
              <a:t> </a:t>
            </a: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"{id}"</a:t>
            </a:r>
            <a:endParaRPr sz="1550" dirty="0">
              <a:latin typeface="Consolas"/>
              <a:cs typeface="Consolas"/>
            </a:endParaRPr>
          </a:p>
          <a:p>
            <a:pPr marL="2031364">
              <a:lnSpc>
                <a:spcPct val="100000"/>
              </a:lnSpc>
              <a:spcBef>
                <a:spcPts val="430"/>
              </a:spcBef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endParaRPr sz="1550" dirty="0">
              <a:latin typeface="Consolas"/>
              <a:cs typeface="Consolas"/>
            </a:endParaRPr>
          </a:p>
        </p:txBody>
      </p:sp>
      <p:sp>
        <p:nvSpPr>
          <p:cNvPr id="42" name="object 41">
            <a:extLst>
              <a:ext uri="{FF2B5EF4-FFF2-40B4-BE49-F238E27FC236}">
                <a16:creationId xmlns:a16="http://schemas.microsoft.com/office/drawing/2014/main" id="{2E0CF6E4-BB0A-481C-93C9-0F72A506FB47}"/>
              </a:ext>
            </a:extLst>
          </p:cNvPr>
          <p:cNvSpPr/>
          <p:nvPr/>
        </p:nvSpPr>
        <p:spPr>
          <a:xfrm>
            <a:off x="1502663" y="3516660"/>
            <a:ext cx="8043672" cy="3977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FC5F10F9-5287-491B-92B4-9B1ACD6EE8DB}"/>
              </a:ext>
            </a:extLst>
          </p:cNvPr>
          <p:cNvSpPr/>
          <p:nvPr/>
        </p:nvSpPr>
        <p:spPr>
          <a:xfrm>
            <a:off x="1674114" y="3615466"/>
            <a:ext cx="7791450" cy="144780"/>
          </a:xfrm>
          <a:custGeom>
            <a:avLst/>
            <a:gdLst/>
            <a:ahLst/>
            <a:cxnLst/>
            <a:rect l="l" t="t" r="r" b="b"/>
            <a:pathLst>
              <a:path w="7791450" h="144779">
                <a:moveTo>
                  <a:pt x="7791196" y="35305"/>
                </a:moveTo>
                <a:lnTo>
                  <a:pt x="7704328" y="35559"/>
                </a:lnTo>
                <a:lnTo>
                  <a:pt x="7704328" y="64515"/>
                </a:lnTo>
                <a:lnTo>
                  <a:pt x="7791196" y="64261"/>
                </a:lnTo>
                <a:lnTo>
                  <a:pt x="7791196" y="35305"/>
                </a:lnTo>
                <a:close/>
              </a:path>
              <a:path w="7791450" h="144779">
                <a:moveTo>
                  <a:pt x="7675371" y="35686"/>
                </a:moveTo>
                <a:lnTo>
                  <a:pt x="7588504" y="35940"/>
                </a:lnTo>
                <a:lnTo>
                  <a:pt x="7588504" y="64896"/>
                </a:lnTo>
                <a:lnTo>
                  <a:pt x="7675371" y="64642"/>
                </a:lnTo>
                <a:lnTo>
                  <a:pt x="7675371" y="35686"/>
                </a:lnTo>
                <a:close/>
              </a:path>
              <a:path w="7791450" h="144779">
                <a:moveTo>
                  <a:pt x="7559548" y="35940"/>
                </a:moveTo>
                <a:lnTo>
                  <a:pt x="7472680" y="36194"/>
                </a:lnTo>
                <a:lnTo>
                  <a:pt x="7472680" y="65150"/>
                </a:lnTo>
                <a:lnTo>
                  <a:pt x="7559548" y="64896"/>
                </a:lnTo>
                <a:lnTo>
                  <a:pt x="7559548" y="35940"/>
                </a:lnTo>
                <a:close/>
              </a:path>
              <a:path w="7791450" h="144779">
                <a:moveTo>
                  <a:pt x="7443724" y="36321"/>
                </a:moveTo>
                <a:lnTo>
                  <a:pt x="7356856" y="36575"/>
                </a:lnTo>
                <a:lnTo>
                  <a:pt x="7356856" y="65531"/>
                </a:lnTo>
                <a:lnTo>
                  <a:pt x="7443724" y="65277"/>
                </a:lnTo>
                <a:lnTo>
                  <a:pt x="7443724" y="36321"/>
                </a:lnTo>
                <a:close/>
              </a:path>
              <a:path w="7791450" h="144779">
                <a:moveTo>
                  <a:pt x="7327900" y="36702"/>
                </a:moveTo>
                <a:lnTo>
                  <a:pt x="7241032" y="36956"/>
                </a:lnTo>
                <a:lnTo>
                  <a:pt x="7241032" y="65912"/>
                </a:lnTo>
                <a:lnTo>
                  <a:pt x="7327900" y="65658"/>
                </a:lnTo>
                <a:lnTo>
                  <a:pt x="7327900" y="36702"/>
                </a:lnTo>
                <a:close/>
              </a:path>
              <a:path w="7791450" h="144779">
                <a:moveTo>
                  <a:pt x="7212076" y="36956"/>
                </a:moveTo>
                <a:lnTo>
                  <a:pt x="7125208" y="37210"/>
                </a:lnTo>
                <a:lnTo>
                  <a:pt x="7125208" y="66166"/>
                </a:lnTo>
                <a:lnTo>
                  <a:pt x="7212076" y="65912"/>
                </a:lnTo>
                <a:lnTo>
                  <a:pt x="7212076" y="36956"/>
                </a:lnTo>
                <a:close/>
              </a:path>
              <a:path w="7791450" h="144779">
                <a:moveTo>
                  <a:pt x="7096252" y="37337"/>
                </a:moveTo>
                <a:lnTo>
                  <a:pt x="7009384" y="37591"/>
                </a:lnTo>
                <a:lnTo>
                  <a:pt x="7009384" y="66547"/>
                </a:lnTo>
                <a:lnTo>
                  <a:pt x="7096252" y="66293"/>
                </a:lnTo>
                <a:lnTo>
                  <a:pt x="7096252" y="37337"/>
                </a:lnTo>
                <a:close/>
              </a:path>
              <a:path w="7791450" h="144779">
                <a:moveTo>
                  <a:pt x="6980428" y="37718"/>
                </a:moveTo>
                <a:lnTo>
                  <a:pt x="6893559" y="37972"/>
                </a:lnTo>
                <a:lnTo>
                  <a:pt x="6893559" y="66928"/>
                </a:lnTo>
                <a:lnTo>
                  <a:pt x="6980428" y="66674"/>
                </a:lnTo>
                <a:lnTo>
                  <a:pt x="6980428" y="37718"/>
                </a:lnTo>
                <a:close/>
              </a:path>
              <a:path w="7791450" h="144779">
                <a:moveTo>
                  <a:pt x="6864604" y="38099"/>
                </a:moveTo>
                <a:lnTo>
                  <a:pt x="6777736" y="38353"/>
                </a:lnTo>
                <a:lnTo>
                  <a:pt x="6777736" y="67309"/>
                </a:lnTo>
                <a:lnTo>
                  <a:pt x="6864604" y="67055"/>
                </a:lnTo>
                <a:lnTo>
                  <a:pt x="6864604" y="38099"/>
                </a:lnTo>
                <a:close/>
              </a:path>
              <a:path w="7791450" h="144779">
                <a:moveTo>
                  <a:pt x="6748780" y="38353"/>
                </a:moveTo>
                <a:lnTo>
                  <a:pt x="6661911" y="38607"/>
                </a:lnTo>
                <a:lnTo>
                  <a:pt x="6661911" y="67563"/>
                </a:lnTo>
                <a:lnTo>
                  <a:pt x="6748780" y="67309"/>
                </a:lnTo>
                <a:lnTo>
                  <a:pt x="6748780" y="38353"/>
                </a:lnTo>
                <a:close/>
              </a:path>
              <a:path w="7791450" h="144779">
                <a:moveTo>
                  <a:pt x="6632956" y="38734"/>
                </a:moveTo>
                <a:lnTo>
                  <a:pt x="6546088" y="38988"/>
                </a:lnTo>
                <a:lnTo>
                  <a:pt x="6546088" y="67944"/>
                </a:lnTo>
                <a:lnTo>
                  <a:pt x="6632956" y="67690"/>
                </a:lnTo>
                <a:lnTo>
                  <a:pt x="6632956" y="38734"/>
                </a:lnTo>
                <a:close/>
              </a:path>
              <a:path w="7791450" h="144779">
                <a:moveTo>
                  <a:pt x="6517132" y="39115"/>
                </a:moveTo>
                <a:lnTo>
                  <a:pt x="6430264" y="39369"/>
                </a:lnTo>
                <a:lnTo>
                  <a:pt x="6430391" y="68325"/>
                </a:lnTo>
                <a:lnTo>
                  <a:pt x="6517132" y="68071"/>
                </a:lnTo>
                <a:lnTo>
                  <a:pt x="6517132" y="39115"/>
                </a:lnTo>
                <a:close/>
              </a:path>
              <a:path w="7791450" h="144779">
                <a:moveTo>
                  <a:pt x="6401308" y="39369"/>
                </a:moveTo>
                <a:lnTo>
                  <a:pt x="6314440" y="39623"/>
                </a:lnTo>
                <a:lnTo>
                  <a:pt x="6314567" y="68579"/>
                </a:lnTo>
                <a:lnTo>
                  <a:pt x="6401435" y="68325"/>
                </a:lnTo>
                <a:lnTo>
                  <a:pt x="6401308" y="39369"/>
                </a:lnTo>
                <a:close/>
              </a:path>
              <a:path w="7791450" h="144779">
                <a:moveTo>
                  <a:pt x="6285484" y="39750"/>
                </a:moveTo>
                <a:lnTo>
                  <a:pt x="6198616" y="40004"/>
                </a:lnTo>
                <a:lnTo>
                  <a:pt x="6198743" y="68960"/>
                </a:lnTo>
                <a:lnTo>
                  <a:pt x="6285611" y="68706"/>
                </a:lnTo>
                <a:lnTo>
                  <a:pt x="6285484" y="39750"/>
                </a:lnTo>
                <a:close/>
              </a:path>
              <a:path w="7791450" h="144779">
                <a:moveTo>
                  <a:pt x="6169660" y="40131"/>
                </a:moveTo>
                <a:lnTo>
                  <a:pt x="6082792" y="40385"/>
                </a:lnTo>
                <a:lnTo>
                  <a:pt x="6082919" y="69341"/>
                </a:lnTo>
                <a:lnTo>
                  <a:pt x="6169787" y="69087"/>
                </a:lnTo>
                <a:lnTo>
                  <a:pt x="6169660" y="40131"/>
                </a:lnTo>
                <a:close/>
              </a:path>
              <a:path w="7791450" h="144779">
                <a:moveTo>
                  <a:pt x="6053836" y="40385"/>
                </a:moveTo>
                <a:lnTo>
                  <a:pt x="5966968" y="40639"/>
                </a:lnTo>
                <a:lnTo>
                  <a:pt x="5967095" y="69595"/>
                </a:lnTo>
                <a:lnTo>
                  <a:pt x="6053963" y="69341"/>
                </a:lnTo>
                <a:lnTo>
                  <a:pt x="6053836" y="40385"/>
                </a:lnTo>
                <a:close/>
              </a:path>
              <a:path w="7791450" h="144779">
                <a:moveTo>
                  <a:pt x="5938012" y="40766"/>
                </a:moveTo>
                <a:lnTo>
                  <a:pt x="5851144" y="41020"/>
                </a:lnTo>
                <a:lnTo>
                  <a:pt x="5851270" y="69976"/>
                </a:lnTo>
                <a:lnTo>
                  <a:pt x="5938139" y="69722"/>
                </a:lnTo>
                <a:lnTo>
                  <a:pt x="5938012" y="40766"/>
                </a:lnTo>
                <a:close/>
              </a:path>
              <a:path w="7791450" h="144779">
                <a:moveTo>
                  <a:pt x="5822188" y="41147"/>
                </a:moveTo>
                <a:lnTo>
                  <a:pt x="5735320" y="41401"/>
                </a:lnTo>
                <a:lnTo>
                  <a:pt x="5735446" y="70357"/>
                </a:lnTo>
                <a:lnTo>
                  <a:pt x="5822315" y="70103"/>
                </a:lnTo>
                <a:lnTo>
                  <a:pt x="5822188" y="41147"/>
                </a:lnTo>
                <a:close/>
              </a:path>
              <a:path w="7791450" h="144779">
                <a:moveTo>
                  <a:pt x="5706364" y="41401"/>
                </a:moveTo>
                <a:lnTo>
                  <a:pt x="5619495" y="41655"/>
                </a:lnTo>
                <a:lnTo>
                  <a:pt x="5619622" y="70611"/>
                </a:lnTo>
                <a:lnTo>
                  <a:pt x="5706491" y="70357"/>
                </a:lnTo>
                <a:lnTo>
                  <a:pt x="5706364" y="41401"/>
                </a:lnTo>
                <a:close/>
              </a:path>
              <a:path w="7791450" h="144779">
                <a:moveTo>
                  <a:pt x="5590540" y="41782"/>
                </a:moveTo>
                <a:lnTo>
                  <a:pt x="5503671" y="42036"/>
                </a:lnTo>
                <a:lnTo>
                  <a:pt x="5503799" y="70992"/>
                </a:lnTo>
                <a:lnTo>
                  <a:pt x="5590667" y="70738"/>
                </a:lnTo>
                <a:lnTo>
                  <a:pt x="5590540" y="41782"/>
                </a:lnTo>
                <a:close/>
              </a:path>
              <a:path w="7791450" h="144779">
                <a:moveTo>
                  <a:pt x="5474716" y="42163"/>
                </a:moveTo>
                <a:lnTo>
                  <a:pt x="5387847" y="42417"/>
                </a:lnTo>
                <a:lnTo>
                  <a:pt x="5387975" y="71373"/>
                </a:lnTo>
                <a:lnTo>
                  <a:pt x="5474843" y="71119"/>
                </a:lnTo>
                <a:lnTo>
                  <a:pt x="5474716" y="42163"/>
                </a:lnTo>
                <a:close/>
              </a:path>
              <a:path w="7791450" h="144779">
                <a:moveTo>
                  <a:pt x="5358892" y="42544"/>
                </a:moveTo>
                <a:lnTo>
                  <a:pt x="5272024" y="42798"/>
                </a:lnTo>
                <a:lnTo>
                  <a:pt x="5272151" y="71754"/>
                </a:lnTo>
                <a:lnTo>
                  <a:pt x="5359019" y="71500"/>
                </a:lnTo>
                <a:lnTo>
                  <a:pt x="5358892" y="42544"/>
                </a:lnTo>
                <a:close/>
              </a:path>
              <a:path w="7791450" h="144779">
                <a:moveTo>
                  <a:pt x="5243068" y="42798"/>
                </a:moveTo>
                <a:lnTo>
                  <a:pt x="5156200" y="43052"/>
                </a:lnTo>
                <a:lnTo>
                  <a:pt x="5156327" y="72008"/>
                </a:lnTo>
                <a:lnTo>
                  <a:pt x="5243195" y="71754"/>
                </a:lnTo>
                <a:lnTo>
                  <a:pt x="5243068" y="42798"/>
                </a:lnTo>
                <a:close/>
              </a:path>
              <a:path w="7791450" h="144779">
                <a:moveTo>
                  <a:pt x="5127244" y="43179"/>
                </a:moveTo>
                <a:lnTo>
                  <a:pt x="5040376" y="43433"/>
                </a:lnTo>
                <a:lnTo>
                  <a:pt x="5040503" y="72389"/>
                </a:lnTo>
                <a:lnTo>
                  <a:pt x="5127370" y="72135"/>
                </a:lnTo>
                <a:lnTo>
                  <a:pt x="5127244" y="43179"/>
                </a:lnTo>
                <a:close/>
              </a:path>
              <a:path w="7791450" h="144779">
                <a:moveTo>
                  <a:pt x="5011420" y="43560"/>
                </a:moveTo>
                <a:lnTo>
                  <a:pt x="4924552" y="43814"/>
                </a:lnTo>
                <a:lnTo>
                  <a:pt x="4924679" y="72770"/>
                </a:lnTo>
                <a:lnTo>
                  <a:pt x="5011546" y="72516"/>
                </a:lnTo>
                <a:lnTo>
                  <a:pt x="5011420" y="43560"/>
                </a:lnTo>
                <a:close/>
              </a:path>
              <a:path w="7791450" h="144779">
                <a:moveTo>
                  <a:pt x="4895595" y="43814"/>
                </a:moveTo>
                <a:lnTo>
                  <a:pt x="4808728" y="44068"/>
                </a:lnTo>
                <a:lnTo>
                  <a:pt x="4808855" y="73024"/>
                </a:lnTo>
                <a:lnTo>
                  <a:pt x="4895722" y="72770"/>
                </a:lnTo>
                <a:lnTo>
                  <a:pt x="4895595" y="43814"/>
                </a:lnTo>
                <a:close/>
              </a:path>
              <a:path w="7791450" h="144779">
                <a:moveTo>
                  <a:pt x="4779772" y="44195"/>
                </a:moveTo>
                <a:lnTo>
                  <a:pt x="4692904" y="44449"/>
                </a:lnTo>
                <a:lnTo>
                  <a:pt x="4693031" y="73405"/>
                </a:lnTo>
                <a:lnTo>
                  <a:pt x="4779899" y="73151"/>
                </a:lnTo>
                <a:lnTo>
                  <a:pt x="4779772" y="44195"/>
                </a:lnTo>
                <a:close/>
              </a:path>
              <a:path w="7791450" h="144779">
                <a:moveTo>
                  <a:pt x="4663948" y="44576"/>
                </a:moveTo>
                <a:lnTo>
                  <a:pt x="4577080" y="44830"/>
                </a:lnTo>
                <a:lnTo>
                  <a:pt x="4577207" y="73786"/>
                </a:lnTo>
                <a:lnTo>
                  <a:pt x="4664075" y="73532"/>
                </a:lnTo>
                <a:lnTo>
                  <a:pt x="4663948" y="44576"/>
                </a:lnTo>
                <a:close/>
              </a:path>
              <a:path w="7791450" h="144779">
                <a:moveTo>
                  <a:pt x="4548124" y="44830"/>
                </a:moveTo>
                <a:lnTo>
                  <a:pt x="4461256" y="45084"/>
                </a:lnTo>
                <a:lnTo>
                  <a:pt x="4461383" y="74040"/>
                </a:lnTo>
                <a:lnTo>
                  <a:pt x="4548251" y="73786"/>
                </a:lnTo>
                <a:lnTo>
                  <a:pt x="4548124" y="44830"/>
                </a:lnTo>
                <a:close/>
              </a:path>
              <a:path w="7791450" h="144779">
                <a:moveTo>
                  <a:pt x="4432300" y="45211"/>
                </a:moveTo>
                <a:lnTo>
                  <a:pt x="4345432" y="45465"/>
                </a:lnTo>
                <a:lnTo>
                  <a:pt x="4345559" y="74421"/>
                </a:lnTo>
                <a:lnTo>
                  <a:pt x="4432427" y="74167"/>
                </a:lnTo>
                <a:lnTo>
                  <a:pt x="4432300" y="45211"/>
                </a:lnTo>
                <a:close/>
              </a:path>
              <a:path w="7791450" h="144779">
                <a:moveTo>
                  <a:pt x="4316476" y="45592"/>
                </a:moveTo>
                <a:lnTo>
                  <a:pt x="4229608" y="45846"/>
                </a:lnTo>
                <a:lnTo>
                  <a:pt x="4229735" y="74802"/>
                </a:lnTo>
                <a:lnTo>
                  <a:pt x="4316603" y="74548"/>
                </a:lnTo>
                <a:lnTo>
                  <a:pt x="4316476" y="45592"/>
                </a:lnTo>
                <a:close/>
              </a:path>
              <a:path w="7791450" h="144779">
                <a:moveTo>
                  <a:pt x="4200652" y="45846"/>
                </a:moveTo>
                <a:lnTo>
                  <a:pt x="4113784" y="46100"/>
                </a:lnTo>
                <a:lnTo>
                  <a:pt x="4113911" y="75056"/>
                </a:lnTo>
                <a:lnTo>
                  <a:pt x="4200779" y="74802"/>
                </a:lnTo>
                <a:lnTo>
                  <a:pt x="4200652" y="45846"/>
                </a:lnTo>
                <a:close/>
              </a:path>
              <a:path w="7791450" h="144779">
                <a:moveTo>
                  <a:pt x="4084828" y="46227"/>
                </a:moveTo>
                <a:lnTo>
                  <a:pt x="3997960" y="46481"/>
                </a:lnTo>
                <a:lnTo>
                  <a:pt x="3998087" y="75437"/>
                </a:lnTo>
                <a:lnTo>
                  <a:pt x="4084955" y="75183"/>
                </a:lnTo>
                <a:lnTo>
                  <a:pt x="4084828" y="46227"/>
                </a:lnTo>
                <a:close/>
              </a:path>
              <a:path w="7791450" h="144779">
                <a:moveTo>
                  <a:pt x="3969004" y="46608"/>
                </a:moveTo>
                <a:lnTo>
                  <a:pt x="3882136" y="46862"/>
                </a:lnTo>
                <a:lnTo>
                  <a:pt x="3882263" y="75818"/>
                </a:lnTo>
                <a:lnTo>
                  <a:pt x="3969131" y="75564"/>
                </a:lnTo>
                <a:lnTo>
                  <a:pt x="3969004" y="46608"/>
                </a:lnTo>
                <a:close/>
              </a:path>
              <a:path w="7791450" h="144779">
                <a:moveTo>
                  <a:pt x="3853180" y="46989"/>
                </a:moveTo>
                <a:lnTo>
                  <a:pt x="3766312" y="47243"/>
                </a:lnTo>
                <a:lnTo>
                  <a:pt x="3766439" y="76199"/>
                </a:lnTo>
                <a:lnTo>
                  <a:pt x="3853307" y="75945"/>
                </a:lnTo>
                <a:lnTo>
                  <a:pt x="3853180" y="46989"/>
                </a:lnTo>
                <a:close/>
              </a:path>
              <a:path w="7791450" h="144779">
                <a:moveTo>
                  <a:pt x="3737356" y="47243"/>
                </a:moveTo>
                <a:lnTo>
                  <a:pt x="3650488" y="47497"/>
                </a:lnTo>
                <a:lnTo>
                  <a:pt x="3650615" y="76453"/>
                </a:lnTo>
                <a:lnTo>
                  <a:pt x="3737483" y="76199"/>
                </a:lnTo>
                <a:lnTo>
                  <a:pt x="3737356" y="47243"/>
                </a:lnTo>
                <a:close/>
              </a:path>
              <a:path w="7791450" h="144779">
                <a:moveTo>
                  <a:pt x="3621532" y="47624"/>
                </a:moveTo>
                <a:lnTo>
                  <a:pt x="3534664" y="47878"/>
                </a:lnTo>
                <a:lnTo>
                  <a:pt x="3534791" y="76834"/>
                </a:lnTo>
                <a:lnTo>
                  <a:pt x="3621659" y="76580"/>
                </a:lnTo>
                <a:lnTo>
                  <a:pt x="3621532" y="47624"/>
                </a:lnTo>
                <a:close/>
              </a:path>
              <a:path w="7791450" h="144779">
                <a:moveTo>
                  <a:pt x="3505708" y="48005"/>
                </a:moveTo>
                <a:lnTo>
                  <a:pt x="3418840" y="48259"/>
                </a:lnTo>
                <a:lnTo>
                  <a:pt x="3418966" y="77215"/>
                </a:lnTo>
                <a:lnTo>
                  <a:pt x="3505835" y="76961"/>
                </a:lnTo>
                <a:lnTo>
                  <a:pt x="3505708" y="48005"/>
                </a:lnTo>
                <a:close/>
              </a:path>
              <a:path w="7791450" h="144779">
                <a:moveTo>
                  <a:pt x="3389884" y="48259"/>
                </a:moveTo>
                <a:lnTo>
                  <a:pt x="3303016" y="48513"/>
                </a:lnTo>
                <a:lnTo>
                  <a:pt x="3303143" y="77469"/>
                </a:lnTo>
                <a:lnTo>
                  <a:pt x="3390011" y="77215"/>
                </a:lnTo>
                <a:lnTo>
                  <a:pt x="3389884" y="48259"/>
                </a:lnTo>
                <a:close/>
              </a:path>
              <a:path w="7791450" h="144779">
                <a:moveTo>
                  <a:pt x="3274060" y="48640"/>
                </a:moveTo>
                <a:lnTo>
                  <a:pt x="3187191" y="48894"/>
                </a:lnTo>
                <a:lnTo>
                  <a:pt x="3187319" y="77850"/>
                </a:lnTo>
                <a:lnTo>
                  <a:pt x="3274187" y="77596"/>
                </a:lnTo>
                <a:lnTo>
                  <a:pt x="3274060" y="48640"/>
                </a:lnTo>
                <a:close/>
              </a:path>
              <a:path w="7791450" h="144779">
                <a:moveTo>
                  <a:pt x="3158236" y="49021"/>
                </a:moveTo>
                <a:lnTo>
                  <a:pt x="3071368" y="49275"/>
                </a:lnTo>
                <a:lnTo>
                  <a:pt x="3071495" y="78231"/>
                </a:lnTo>
                <a:lnTo>
                  <a:pt x="3158363" y="77977"/>
                </a:lnTo>
                <a:lnTo>
                  <a:pt x="3158236" y="49021"/>
                </a:lnTo>
                <a:close/>
              </a:path>
              <a:path w="7791450" h="144779">
                <a:moveTo>
                  <a:pt x="3042412" y="49275"/>
                </a:moveTo>
                <a:lnTo>
                  <a:pt x="2955544" y="49529"/>
                </a:lnTo>
                <a:lnTo>
                  <a:pt x="2955671" y="78485"/>
                </a:lnTo>
                <a:lnTo>
                  <a:pt x="3042539" y="78231"/>
                </a:lnTo>
                <a:lnTo>
                  <a:pt x="3042412" y="49275"/>
                </a:lnTo>
                <a:close/>
              </a:path>
              <a:path w="7791450" h="144779">
                <a:moveTo>
                  <a:pt x="2926588" y="49656"/>
                </a:moveTo>
                <a:lnTo>
                  <a:pt x="2839720" y="49910"/>
                </a:lnTo>
                <a:lnTo>
                  <a:pt x="2839847" y="78866"/>
                </a:lnTo>
                <a:lnTo>
                  <a:pt x="2926715" y="78612"/>
                </a:lnTo>
                <a:lnTo>
                  <a:pt x="2926588" y="49656"/>
                </a:lnTo>
                <a:close/>
              </a:path>
              <a:path w="7791450" h="144779">
                <a:moveTo>
                  <a:pt x="2810764" y="50037"/>
                </a:moveTo>
                <a:lnTo>
                  <a:pt x="2723896" y="50291"/>
                </a:lnTo>
                <a:lnTo>
                  <a:pt x="2724023" y="79247"/>
                </a:lnTo>
                <a:lnTo>
                  <a:pt x="2810891" y="78993"/>
                </a:lnTo>
                <a:lnTo>
                  <a:pt x="2810764" y="50037"/>
                </a:lnTo>
                <a:close/>
              </a:path>
              <a:path w="7791450" h="144779">
                <a:moveTo>
                  <a:pt x="2694940" y="50291"/>
                </a:moveTo>
                <a:lnTo>
                  <a:pt x="2608072" y="50545"/>
                </a:lnTo>
                <a:lnTo>
                  <a:pt x="2608199" y="79501"/>
                </a:lnTo>
                <a:lnTo>
                  <a:pt x="2695066" y="79247"/>
                </a:lnTo>
                <a:lnTo>
                  <a:pt x="2694940" y="50291"/>
                </a:lnTo>
                <a:close/>
              </a:path>
              <a:path w="7791450" h="144779">
                <a:moveTo>
                  <a:pt x="2579116" y="50672"/>
                </a:moveTo>
                <a:lnTo>
                  <a:pt x="2492248" y="50926"/>
                </a:lnTo>
                <a:lnTo>
                  <a:pt x="2492375" y="79882"/>
                </a:lnTo>
                <a:lnTo>
                  <a:pt x="2579243" y="79628"/>
                </a:lnTo>
                <a:lnTo>
                  <a:pt x="2579116" y="50672"/>
                </a:lnTo>
                <a:close/>
              </a:path>
              <a:path w="7791450" h="144779">
                <a:moveTo>
                  <a:pt x="2463291" y="51053"/>
                </a:moveTo>
                <a:lnTo>
                  <a:pt x="2376424" y="51307"/>
                </a:lnTo>
                <a:lnTo>
                  <a:pt x="2376551" y="80263"/>
                </a:lnTo>
                <a:lnTo>
                  <a:pt x="2463419" y="80009"/>
                </a:lnTo>
                <a:lnTo>
                  <a:pt x="2463291" y="51053"/>
                </a:lnTo>
                <a:close/>
              </a:path>
              <a:path w="7791450" h="144779">
                <a:moveTo>
                  <a:pt x="2347468" y="51434"/>
                </a:moveTo>
                <a:lnTo>
                  <a:pt x="2260600" y="51688"/>
                </a:lnTo>
                <a:lnTo>
                  <a:pt x="2260727" y="80644"/>
                </a:lnTo>
                <a:lnTo>
                  <a:pt x="2347595" y="80390"/>
                </a:lnTo>
                <a:lnTo>
                  <a:pt x="2347468" y="51434"/>
                </a:lnTo>
                <a:close/>
              </a:path>
              <a:path w="7791450" h="144779">
                <a:moveTo>
                  <a:pt x="2231644" y="51688"/>
                </a:moveTo>
                <a:lnTo>
                  <a:pt x="2144776" y="51942"/>
                </a:lnTo>
                <a:lnTo>
                  <a:pt x="2144903" y="80898"/>
                </a:lnTo>
                <a:lnTo>
                  <a:pt x="2231771" y="80644"/>
                </a:lnTo>
                <a:lnTo>
                  <a:pt x="2231644" y="51688"/>
                </a:lnTo>
                <a:close/>
              </a:path>
              <a:path w="7791450" h="144779">
                <a:moveTo>
                  <a:pt x="2115820" y="52069"/>
                </a:moveTo>
                <a:lnTo>
                  <a:pt x="2028952" y="52323"/>
                </a:lnTo>
                <a:lnTo>
                  <a:pt x="2029078" y="81279"/>
                </a:lnTo>
                <a:lnTo>
                  <a:pt x="2115947" y="81025"/>
                </a:lnTo>
                <a:lnTo>
                  <a:pt x="2115820" y="52069"/>
                </a:lnTo>
                <a:close/>
              </a:path>
              <a:path w="7791450" h="144779">
                <a:moveTo>
                  <a:pt x="1999996" y="52450"/>
                </a:moveTo>
                <a:lnTo>
                  <a:pt x="1913127" y="52704"/>
                </a:lnTo>
                <a:lnTo>
                  <a:pt x="1913255" y="81660"/>
                </a:lnTo>
                <a:lnTo>
                  <a:pt x="2000123" y="81406"/>
                </a:lnTo>
                <a:lnTo>
                  <a:pt x="1999996" y="52450"/>
                </a:lnTo>
                <a:close/>
              </a:path>
              <a:path w="7791450" h="144779">
                <a:moveTo>
                  <a:pt x="1884172" y="52704"/>
                </a:moveTo>
                <a:lnTo>
                  <a:pt x="1797303" y="52958"/>
                </a:lnTo>
                <a:lnTo>
                  <a:pt x="1797431" y="81914"/>
                </a:lnTo>
                <a:lnTo>
                  <a:pt x="1884299" y="81660"/>
                </a:lnTo>
                <a:lnTo>
                  <a:pt x="1884172" y="52704"/>
                </a:lnTo>
                <a:close/>
              </a:path>
              <a:path w="7791450" h="144779">
                <a:moveTo>
                  <a:pt x="1768348" y="53085"/>
                </a:moveTo>
                <a:lnTo>
                  <a:pt x="1681480" y="53339"/>
                </a:lnTo>
                <a:lnTo>
                  <a:pt x="1681607" y="82295"/>
                </a:lnTo>
                <a:lnTo>
                  <a:pt x="1768475" y="82041"/>
                </a:lnTo>
                <a:lnTo>
                  <a:pt x="1768348" y="53085"/>
                </a:lnTo>
                <a:close/>
              </a:path>
              <a:path w="7791450" h="144779">
                <a:moveTo>
                  <a:pt x="1652524" y="53466"/>
                </a:moveTo>
                <a:lnTo>
                  <a:pt x="1565656" y="53720"/>
                </a:lnTo>
                <a:lnTo>
                  <a:pt x="1565783" y="82676"/>
                </a:lnTo>
                <a:lnTo>
                  <a:pt x="1652651" y="82422"/>
                </a:lnTo>
                <a:lnTo>
                  <a:pt x="1652524" y="53466"/>
                </a:lnTo>
                <a:close/>
              </a:path>
              <a:path w="7791450" h="144779">
                <a:moveTo>
                  <a:pt x="1536700" y="53720"/>
                </a:moveTo>
                <a:lnTo>
                  <a:pt x="1449832" y="53974"/>
                </a:lnTo>
                <a:lnTo>
                  <a:pt x="1449959" y="82930"/>
                </a:lnTo>
                <a:lnTo>
                  <a:pt x="1536827" y="82676"/>
                </a:lnTo>
                <a:lnTo>
                  <a:pt x="1536700" y="53720"/>
                </a:lnTo>
                <a:close/>
              </a:path>
              <a:path w="7791450" h="144779">
                <a:moveTo>
                  <a:pt x="1420876" y="54101"/>
                </a:moveTo>
                <a:lnTo>
                  <a:pt x="1334008" y="54355"/>
                </a:lnTo>
                <a:lnTo>
                  <a:pt x="1334135" y="83311"/>
                </a:lnTo>
                <a:lnTo>
                  <a:pt x="1421003" y="83057"/>
                </a:lnTo>
                <a:lnTo>
                  <a:pt x="1420876" y="54101"/>
                </a:lnTo>
                <a:close/>
              </a:path>
              <a:path w="7791450" h="144779">
                <a:moveTo>
                  <a:pt x="1305052" y="54482"/>
                </a:moveTo>
                <a:lnTo>
                  <a:pt x="1218184" y="54736"/>
                </a:lnTo>
                <a:lnTo>
                  <a:pt x="1218311" y="83692"/>
                </a:lnTo>
                <a:lnTo>
                  <a:pt x="1305179" y="83438"/>
                </a:lnTo>
                <a:lnTo>
                  <a:pt x="1305052" y="54482"/>
                </a:lnTo>
                <a:close/>
              </a:path>
              <a:path w="7791450" h="144779">
                <a:moveTo>
                  <a:pt x="1189228" y="54736"/>
                </a:moveTo>
                <a:lnTo>
                  <a:pt x="1102360" y="54990"/>
                </a:lnTo>
                <a:lnTo>
                  <a:pt x="1102487" y="83946"/>
                </a:lnTo>
                <a:lnTo>
                  <a:pt x="1189355" y="83692"/>
                </a:lnTo>
                <a:lnTo>
                  <a:pt x="1189228" y="54736"/>
                </a:lnTo>
                <a:close/>
              </a:path>
              <a:path w="7791450" h="144779">
                <a:moveTo>
                  <a:pt x="1073404" y="55117"/>
                </a:moveTo>
                <a:lnTo>
                  <a:pt x="986536" y="55371"/>
                </a:lnTo>
                <a:lnTo>
                  <a:pt x="986663" y="84327"/>
                </a:lnTo>
                <a:lnTo>
                  <a:pt x="1073531" y="84073"/>
                </a:lnTo>
                <a:lnTo>
                  <a:pt x="1073404" y="55117"/>
                </a:lnTo>
                <a:close/>
              </a:path>
              <a:path w="7791450" h="144779">
                <a:moveTo>
                  <a:pt x="957580" y="55498"/>
                </a:moveTo>
                <a:lnTo>
                  <a:pt x="870712" y="55752"/>
                </a:lnTo>
                <a:lnTo>
                  <a:pt x="870838" y="84708"/>
                </a:lnTo>
                <a:lnTo>
                  <a:pt x="957707" y="84454"/>
                </a:lnTo>
                <a:lnTo>
                  <a:pt x="957580" y="55498"/>
                </a:lnTo>
                <a:close/>
              </a:path>
              <a:path w="7791450" h="144779">
                <a:moveTo>
                  <a:pt x="841756" y="55879"/>
                </a:moveTo>
                <a:lnTo>
                  <a:pt x="754888" y="56133"/>
                </a:lnTo>
                <a:lnTo>
                  <a:pt x="755015" y="85089"/>
                </a:lnTo>
                <a:lnTo>
                  <a:pt x="841883" y="84835"/>
                </a:lnTo>
                <a:lnTo>
                  <a:pt x="841756" y="55879"/>
                </a:lnTo>
                <a:close/>
              </a:path>
              <a:path w="7791450" h="144779">
                <a:moveTo>
                  <a:pt x="725932" y="56133"/>
                </a:moveTo>
                <a:lnTo>
                  <a:pt x="639063" y="56387"/>
                </a:lnTo>
                <a:lnTo>
                  <a:pt x="639191" y="85343"/>
                </a:lnTo>
                <a:lnTo>
                  <a:pt x="726059" y="85089"/>
                </a:lnTo>
                <a:lnTo>
                  <a:pt x="725932" y="56133"/>
                </a:lnTo>
                <a:close/>
              </a:path>
              <a:path w="7791450" h="144779">
                <a:moveTo>
                  <a:pt x="610108" y="56514"/>
                </a:moveTo>
                <a:lnTo>
                  <a:pt x="523240" y="56768"/>
                </a:lnTo>
                <a:lnTo>
                  <a:pt x="523367" y="85724"/>
                </a:lnTo>
                <a:lnTo>
                  <a:pt x="610235" y="85470"/>
                </a:lnTo>
                <a:lnTo>
                  <a:pt x="610108" y="56514"/>
                </a:lnTo>
                <a:close/>
              </a:path>
              <a:path w="7791450" h="144779">
                <a:moveTo>
                  <a:pt x="494284" y="56895"/>
                </a:moveTo>
                <a:lnTo>
                  <a:pt x="407416" y="57149"/>
                </a:lnTo>
                <a:lnTo>
                  <a:pt x="407543" y="86105"/>
                </a:lnTo>
                <a:lnTo>
                  <a:pt x="494411" y="85851"/>
                </a:lnTo>
                <a:lnTo>
                  <a:pt x="494284" y="56895"/>
                </a:lnTo>
                <a:close/>
              </a:path>
              <a:path w="7791450" h="144779">
                <a:moveTo>
                  <a:pt x="378460" y="57149"/>
                </a:moveTo>
                <a:lnTo>
                  <a:pt x="291592" y="57403"/>
                </a:lnTo>
                <a:lnTo>
                  <a:pt x="291719" y="86359"/>
                </a:lnTo>
                <a:lnTo>
                  <a:pt x="378587" y="86105"/>
                </a:lnTo>
                <a:lnTo>
                  <a:pt x="378460" y="57149"/>
                </a:lnTo>
                <a:close/>
              </a:path>
              <a:path w="7791450" h="144779">
                <a:moveTo>
                  <a:pt x="262636" y="57530"/>
                </a:moveTo>
                <a:lnTo>
                  <a:pt x="175768" y="57784"/>
                </a:lnTo>
                <a:lnTo>
                  <a:pt x="175894" y="86740"/>
                </a:lnTo>
                <a:lnTo>
                  <a:pt x="262763" y="86486"/>
                </a:lnTo>
                <a:lnTo>
                  <a:pt x="262636" y="57530"/>
                </a:lnTo>
                <a:close/>
              </a:path>
              <a:path w="7791450" h="144779">
                <a:moveTo>
                  <a:pt x="144525" y="0"/>
                </a:moveTo>
                <a:lnTo>
                  <a:pt x="0" y="72770"/>
                </a:lnTo>
                <a:lnTo>
                  <a:pt x="145034" y="144779"/>
                </a:lnTo>
                <a:lnTo>
                  <a:pt x="98521" y="86994"/>
                </a:lnTo>
                <a:lnTo>
                  <a:pt x="86741" y="86994"/>
                </a:lnTo>
                <a:lnTo>
                  <a:pt x="86741" y="58038"/>
                </a:lnTo>
                <a:lnTo>
                  <a:pt x="98399" y="58014"/>
                </a:lnTo>
                <a:lnTo>
                  <a:pt x="144525" y="0"/>
                </a:lnTo>
                <a:close/>
              </a:path>
              <a:path w="7791450" h="144779">
                <a:moveTo>
                  <a:pt x="98399" y="58014"/>
                </a:moveTo>
                <a:lnTo>
                  <a:pt x="86741" y="58038"/>
                </a:lnTo>
                <a:lnTo>
                  <a:pt x="86741" y="86994"/>
                </a:lnTo>
                <a:lnTo>
                  <a:pt x="98501" y="86970"/>
                </a:lnTo>
                <a:lnTo>
                  <a:pt x="86868" y="72516"/>
                </a:lnTo>
                <a:lnTo>
                  <a:pt x="98399" y="58014"/>
                </a:lnTo>
                <a:close/>
              </a:path>
              <a:path w="7791450" h="144779">
                <a:moveTo>
                  <a:pt x="98501" y="86970"/>
                </a:moveTo>
                <a:lnTo>
                  <a:pt x="86741" y="86994"/>
                </a:lnTo>
                <a:lnTo>
                  <a:pt x="98521" y="86994"/>
                </a:lnTo>
                <a:close/>
              </a:path>
              <a:path w="7791450" h="144779">
                <a:moveTo>
                  <a:pt x="146812" y="57911"/>
                </a:moveTo>
                <a:lnTo>
                  <a:pt x="98399" y="58014"/>
                </a:lnTo>
                <a:lnTo>
                  <a:pt x="86868" y="72516"/>
                </a:lnTo>
                <a:lnTo>
                  <a:pt x="98501" y="86970"/>
                </a:lnTo>
                <a:lnTo>
                  <a:pt x="146938" y="86867"/>
                </a:lnTo>
                <a:lnTo>
                  <a:pt x="146812" y="57911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814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B038E6-186E-4BEE-BA6E-B30FADA69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Giuliano De Luca</a:t>
            </a:r>
            <a:endParaRPr lang="it-IT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81B6BB-0687-412D-B0FC-CA4951DF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Building a real-time news feed and toast notifications on SharePoint with </a:t>
            </a:r>
            <a:r>
              <a:rPr lang="en-US" sz="4400" dirty="0" err="1"/>
              <a:t>SPFx</a:t>
            </a:r>
            <a:r>
              <a:rPr lang="en-US" sz="4400" dirty="0"/>
              <a:t> and webhooks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544711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FA1F-14EE-451A-87C9-A5E22909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 Notification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F71BC-B81E-4E4C-BB4A-A5E5E4C49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68B2821-18C8-4497-B7E3-81AF5657518B}"/>
              </a:ext>
            </a:extLst>
          </p:cNvPr>
          <p:cNvSpPr/>
          <p:nvPr/>
        </p:nvSpPr>
        <p:spPr>
          <a:xfrm>
            <a:off x="9690209" y="940206"/>
            <a:ext cx="2249249" cy="1872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3E933CE-1289-4999-97AB-7C3E20E4B479}"/>
              </a:ext>
            </a:extLst>
          </p:cNvPr>
          <p:cNvSpPr txBox="1"/>
          <p:nvPr/>
        </p:nvSpPr>
        <p:spPr>
          <a:xfrm>
            <a:off x="9797033" y="1228725"/>
            <a:ext cx="68770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00"/>
              </a:spcBef>
            </a:pP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15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150" spc="5" dirty="0">
                <a:solidFill>
                  <a:srgbClr val="585858"/>
                </a:solidFill>
                <a:latin typeface="Calibri"/>
                <a:cs typeface="Calibri"/>
              </a:rPr>
              <a:t>arePo</a:t>
            </a:r>
            <a:r>
              <a:rPr sz="1150" spc="-5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t  Service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2229507-C999-4AEE-B4EA-3696A944C6B2}"/>
              </a:ext>
            </a:extLst>
          </p:cNvPr>
          <p:cNvSpPr/>
          <p:nvPr/>
        </p:nvSpPr>
        <p:spPr>
          <a:xfrm>
            <a:off x="1641043" y="1685332"/>
            <a:ext cx="375920" cy="731520"/>
          </a:xfrm>
          <a:custGeom>
            <a:avLst/>
            <a:gdLst/>
            <a:ahLst/>
            <a:cxnLst/>
            <a:rect l="l" t="t" r="r" b="b"/>
            <a:pathLst>
              <a:path w="375919" h="731519">
                <a:moveTo>
                  <a:pt x="333792" y="0"/>
                </a:moveTo>
                <a:lnTo>
                  <a:pt x="41724" y="0"/>
                </a:lnTo>
                <a:lnTo>
                  <a:pt x="3292" y="25564"/>
                </a:lnTo>
                <a:lnTo>
                  <a:pt x="0" y="41791"/>
                </a:lnTo>
                <a:lnTo>
                  <a:pt x="0" y="731356"/>
                </a:lnTo>
                <a:lnTo>
                  <a:pt x="375516" y="731356"/>
                </a:lnTo>
                <a:lnTo>
                  <a:pt x="375516" y="647772"/>
                </a:lnTo>
                <a:lnTo>
                  <a:pt x="73017" y="647771"/>
                </a:lnTo>
                <a:lnTo>
                  <a:pt x="73017" y="616428"/>
                </a:lnTo>
                <a:lnTo>
                  <a:pt x="375516" y="616428"/>
                </a:lnTo>
                <a:lnTo>
                  <a:pt x="375516" y="553740"/>
                </a:lnTo>
                <a:lnTo>
                  <a:pt x="73017" y="553740"/>
                </a:lnTo>
                <a:lnTo>
                  <a:pt x="73017" y="522396"/>
                </a:lnTo>
                <a:lnTo>
                  <a:pt x="375516" y="522396"/>
                </a:lnTo>
                <a:lnTo>
                  <a:pt x="375516" y="125375"/>
                </a:lnTo>
                <a:lnTo>
                  <a:pt x="73017" y="125375"/>
                </a:lnTo>
                <a:lnTo>
                  <a:pt x="73017" y="94031"/>
                </a:lnTo>
                <a:lnTo>
                  <a:pt x="375516" y="94031"/>
                </a:lnTo>
                <a:lnTo>
                  <a:pt x="375516" y="41791"/>
                </a:lnTo>
                <a:lnTo>
                  <a:pt x="372224" y="25564"/>
                </a:lnTo>
                <a:lnTo>
                  <a:pt x="363260" y="12276"/>
                </a:lnTo>
                <a:lnTo>
                  <a:pt x="349993" y="3297"/>
                </a:lnTo>
                <a:lnTo>
                  <a:pt x="333792" y="0"/>
                </a:lnTo>
                <a:close/>
              </a:path>
              <a:path w="375919" h="731519">
                <a:moveTo>
                  <a:pt x="375516" y="616428"/>
                </a:moveTo>
                <a:lnTo>
                  <a:pt x="302499" y="616428"/>
                </a:lnTo>
                <a:lnTo>
                  <a:pt x="302499" y="647772"/>
                </a:lnTo>
                <a:lnTo>
                  <a:pt x="375516" y="647772"/>
                </a:lnTo>
                <a:lnTo>
                  <a:pt x="375516" y="616428"/>
                </a:lnTo>
                <a:close/>
              </a:path>
              <a:path w="375919" h="731519">
                <a:moveTo>
                  <a:pt x="375516" y="522396"/>
                </a:moveTo>
                <a:lnTo>
                  <a:pt x="302499" y="522396"/>
                </a:lnTo>
                <a:lnTo>
                  <a:pt x="302499" y="553740"/>
                </a:lnTo>
                <a:lnTo>
                  <a:pt x="375516" y="553740"/>
                </a:lnTo>
                <a:lnTo>
                  <a:pt x="375516" y="522396"/>
                </a:lnTo>
                <a:close/>
              </a:path>
              <a:path w="375919" h="731519">
                <a:moveTo>
                  <a:pt x="375516" y="94031"/>
                </a:moveTo>
                <a:lnTo>
                  <a:pt x="302499" y="94031"/>
                </a:lnTo>
                <a:lnTo>
                  <a:pt x="302499" y="125375"/>
                </a:lnTo>
                <a:lnTo>
                  <a:pt x="375516" y="125375"/>
                </a:lnTo>
                <a:lnTo>
                  <a:pt x="375516" y="94031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7756F14-796D-4469-819B-0C333950241C}"/>
              </a:ext>
            </a:extLst>
          </p:cNvPr>
          <p:cNvSpPr/>
          <p:nvPr/>
        </p:nvSpPr>
        <p:spPr>
          <a:xfrm>
            <a:off x="1849663" y="2113697"/>
            <a:ext cx="469900" cy="386715"/>
          </a:xfrm>
          <a:custGeom>
            <a:avLst/>
            <a:gdLst/>
            <a:ahLst/>
            <a:cxnLst/>
            <a:rect l="l" t="t" r="r" b="b"/>
            <a:pathLst>
              <a:path w="469900" h="386714">
                <a:moveTo>
                  <a:pt x="417240" y="0"/>
                </a:moveTo>
                <a:lnTo>
                  <a:pt x="52155" y="0"/>
                </a:lnTo>
                <a:lnTo>
                  <a:pt x="15124" y="15149"/>
                </a:lnTo>
                <a:lnTo>
                  <a:pt x="0" y="52239"/>
                </a:lnTo>
                <a:lnTo>
                  <a:pt x="0" y="334335"/>
                </a:lnTo>
                <a:lnTo>
                  <a:pt x="15125" y="371425"/>
                </a:lnTo>
                <a:lnTo>
                  <a:pt x="52155" y="386574"/>
                </a:lnTo>
                <a:lnTo>
                  <a:pt x="417240" y="386575"/>
                </a:lnTo>
                <a:lnTo>
                  <a:pt x="437711" y="382526"/>
                </a:lnTo>
                <a:lnTo>
                  <a:pt x="454270" y="371425"/>
                </a:lnTo>
                <a:lnTo>
                  <a:pt x="465353" y="354839"/>
                </a:lnTo>
                <a:lnTo>
                  <a:pt x="469395" y="334335"/>
                </a:lnTo>
                <a:lnTo>
                  <a:pt x="469395" y="52239"/>
                </a:lnTo>
                <a:lnTo>
                  <a:pt x="465353" y="31735"/>
                </a:lnTo>
                <a:lnTo>
                  <a:pt x="454270" y="15149"/>
                </a:lnTo>
                <a:lnTo>
                  <a:pt x="437711" y="4048"/>
                </a:lnTo>
                <a:lnTo>
                  <a:pt x="417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86BFAD81-1FD0-4F5C-9E73-BE6EF66C7ED8}"/>
              </a:ext>
            </a:extLst>
          </p:cNvPr>
          <p:cNvSpPr/>
          <p:nvPr/>
        </p:nvSpPr>
        <p:spPr>
          <a:xfrm>
            <a:off x="1880956" y="2145041"/>
            <a:ext cx="407034" cy="324485"/>
          </a:xfrm>
          <a:custGeom>
            <a:avLst/>
            <a:gdLst/>
            <a:ahLst/>
            <a:cxnLst/>
            <a:rect l="l" t="t" r="r" b="b"/>
            <a:pathLst>
              <a:path w="407035" h="324485">
                <a:moveTo>
                  <a:pt x="385947" y="0"/>
                </a:moveTo>
                <a:lnTo>
                  <a:pt x="20862" y="0"/>
                </a:lnTo>
                <a:lnTo>
                  <a:pt x="0" y="20895"/>
                </a:lnTo>
                <a:lnTo>
                  <a:pt x="0" y="302991"/>
                </a:lnTo>
                <a:lnTo>
                  <a:pt x="385947" y="323887"/>
                </a:lnTo>
                <a:lnTo>
                  <a:pt x="394488" y="322385"/>
                </a:lnTo>
                <a:lnTo>
                  <a:pt x="401072" y="318141"/>
                </a:lnTo>
                <a:lnTo>
                  <a:pt x="405310" y="311545"/>
                </a:lnTo>
                <a:lnTo>
                  <a:pt x="406809" y="302991"/>
                </a:lnTo>
                <a:lnTo>
                  <a:pt x="20862" y="302991"/>
                </a:lnTo>
                <a:lnTo>
                  <a:pt x="20862" y="62687"/>
                </a:lnTo>
                <a:lnTo>
                  <a:pt x="406809" y="62687"/>
                </a:lnTo>
                <a:lnTo>
                  <a:pt x="406809" y="20896"/>
                </a:lnTo>
                <a:lnTo>
                  <a:pt x="405310" y="12341"/>
                </a:lnTo>
                <a:lnTo>
                  <a:pt x="401072" y="5746"/>
                </a:lnTo>
                <a:lnTo>
                  <a:pt x="394488" y="1502"/>
                </a:lnTo>
                <a:lnTo>
                  <a:pt x="385947" y="0"/>
                </a:lnTo>
                <a:close/>
              </a:path>
              <a:path w="407035" h="324485">
                <a:moveTo>
                  <a:pt x="406809" y="62687"/>
                </a:moveTo>
                <a:lnTo>
                  <a:pt x="385947" y="62687"/>
                </a:lnTo>
                <a:lnTo>
                  <a:pt x="385947" y="302991"/>
                </a:lnTo>
                <a:lnTo>
                  <a:pt x="406809" y="302991"/>
                </a:lnTo>
                <a:lnTo>
                  <a:pt x="406809" y="62687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AA8B017-4CB4-4031-BB99-CD8CA237EF6D}"/>
              </a:ext>
            </a:extLst>
          </p:cNvPr>
          <p:cNvSpPr txBox="1"/>
          <p:nvPr/>
        </p:nvSpPr>
        <p:spPr>
          <a:xfrm>
            <a:off x="2149894" y="1914601"/>
            <a:ext cx="1720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u="heavy" spc="0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heavy" spc="90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8C4C854-7BDC-4AA9-A9B9-4524DA44F263}"/>
              </a:ext>
            </a:extLst>
          </p:cNvPr>
          <p:cNvSpPr txBox="1"/>
          <p:nvPr/>
        </p:nvSpPr>
        <p:spPr>
          <a:xfrm>
            <a:off x="298805" y="1675638"/>
            <a:ext cx="1238885" cy="744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3505" algn="r">
              <a:lnSpc>
                <a:spcPct val="101299"/>
              </a:lnSpc>
              <a:spcBef>
                <a:spcPts val="95"/>
              </a:spcBef>
            </a:pPr>
            <a:r>
              <a:rPr sz="1550" spc="-75" dirty="0">
                <a:solidFill>
                  <a:srgbClr val="666666"/>
                </a:solidFill>
                <a:latin typeface="Calibri"/>
                <a:cs typeface="Calibri"/>
              </a:rPr>
              <a:t>Your</a:t>
            </a:r>
            <a:r>
              <a:rPr sz="1550" spc="-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rgbClr val="666666"/>
                </a:solidFill>
                <a:latin typeface="Calibri"/>
                <a:cs typeface="Calibri"/>
              </a:rPr>
              <a:t>WebHook </a:t>
            </a:r>
            <a:r>
              <a:rPr sz="15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70" dirty="0">
                <a:solidFill>
                  <a:srgbClr val="666666"/>
                </a:solidFill>
                <a:latin typeface="Calibri"/>
                <a:cs typeface="Calibri"/>
              </a:rPr>
              <a:t>notifi</a:t>
            </a:r>
            <a:r>
              <a:rPr sz="1550" spc="-80" dirty="0">
                <a:solidFill>
                  <a:srgbClr val="666666"/>
                </a:solidFill>
                <a:latin typeface="Calibri"/>
                <a:cs typeface="Calibri"/>
              </a:rPr>
              <a:t>c</a:t>
            </a:r>
            <a:r>
              <a:rPr sz="1550" spc="-75" dirty="0">
                <a:solidFill>
                  <a:srgbClr val="666666"/>
                </a:solidFill>
                <a:latin typeface="Calibri"/>
                <a:cs typeface="Calibri"/>
              </a:rPr>
              <a:t>a</a:t>
            </a:r>
            <a:r>
              <a:rPr sz="1550" spc="-70" dirty="0">
                <a:solidFill>
                  <a:srgbClr val="666666"/>
                </a:solidFill>
                <a:latin typeface="Calibri"/>
                <a:cs typeface="Calibri"/>
              </a:rPr>
              <a:t>tio</a:t>
            </a:r>
            <a:r>
              <a:rPr sz="1550" spc="0" dirty="0">
                <a:solidFill>
                  <a:srgbClr val="666666"/>
                </a:solidFill>
                <a:latin typeface="Calibri"/>
                <a:cs typeface="Calibri"/>
              </a:rPr>
              <a:t>n  </a:t>
            </a:r>
            <a:r>
              <a:rPr sz="1550" spc="-55" dirty="0">
                <a:solidFill>
                  <a:srgbClr val="666666"/>
                </a:solidFill>
                <a:latin typeface="Calibri"/>
                <a:cs typeface="Calibri"/>
              </a:rPr>
              <a:t>service</a:t>
            </a:r>
            <a:r>
              <a:rPr sz="1550" spc="-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55" dirty="0">
                <a:solidFill>
                  <a:srgbClr val="666666"/>
                </a:solidFill>
                <a:latin typeface="Calibri"/>
                <a:cs typeface="Calibri"/>
              </a:rPr>
              <a:t>endpoint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54AFDF4-07A8-4945-80CD-CBD04D2FE3BC}"/>
              </a:ext>
            </a:extLst>
          </p:cNvPr>
          <p:cNvSpPr/>
          <p:nvPr/>
        </p:nvSpPr>
        <p:spPr>
          <a:xfrm>
            <a:off x="1929383" y="1790445"/>
            <a:ext cx="7533640" cy="4302760"/>
          </a:xfrm>
          <a:custGeom>
            <a:avLst/>
            <a:gdLst/>
            <a:ahLst/>
            <a:cxnLst/>
            <a:rect l="l" t="t" r="r" b="b"/>
            <a:pathLst>
              <a:path w="7533640" h="4302760">
                <a:moveTo>
                  <a:pt x="7533132" y="945133"/>
                </a:moveTo>
                <a:lnTo>
                  <a:pt x="0" y="945133"/>
                </a:lnTo>
                <a:lnTo>
                  <a:pt x="0" y="4302506"/>
                </a:lnTo>
                <a:lnTo>
                  <a:pt x="7533132" y="4302506"/>
                </a:lnTo>
                <a:lnTo>
                  <a:pt x="7533132" y="945133"/>
                </a:lnTo>
                <a:close/>
              </a:path>
              <a:path w="7533640" h="4302760">
                <a:moveTo>
                  <a:pt x="5213096" y="0"/>
                </a:moveTo>
                <a:lnTo>
                  <a:pt x="4394327" y="945133"/>
                </a:lnTo>
                <a:lnTo>
                  <a:pt x="6277610" y="945133"/>
                </a:lnTo>
                <a:lnTo>
                  <a:pt x="5213096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9B4CD460-AD3D-4313-8639-80D427ED9584}"/>
              </a:ext>
            </a:extLst>
          </p:cNvPr>
          <p:cNvSpPr/>
          <p:nvPr/>
        </p:nvSpPr>
        <p:spPr>
          <a:xfrm>
            <a:off x="1929383" y="1790445"/>
            <a:ext cx="7533640" cy="4302760"/>
          </a:xfrm>
          <a:custGeom>
            <a:avLst/>
            <a:gdLst/>
            <a:ahLst/>
            <a:cxnLst/>
            <a:rect l="l" t="t" r="r" b="b"/>
            <a:pathLst>
              <a:path w="7533640" h="4302760">
                <a:moveTo>
                  <a:pt x="0" y="945133"/>
                </a:moveTo>
                <a:lnTo>
                  <a:pt x="4394327" y="945133"/>
                </a:lnTo>
                <a:lnTo>
                  <a:pt x="5213096" y="0"/>
                </a:lnTo>
                <a:lnTo>
                  <a:pt x="6277610" y="945133"/>
                </a:lnTo>
                <a:lnTo>
                  <a:pt x="7533132" y="945133"/>
                </a:lnTo>
                <a:lnTo>
                  <a:pt x="7533132" y="1504695"/>
                </a:lnTo>
                <a:lnTo>
                  <a:pt x="7533132" y="2344039"/>
                </a:lnTo>
                <a:lnTo>
                  <a:pt x="7533132" y="4302506"/>
                </a:lnTo>
                <a:lnTo>
                  <a:pt x="6277610" y="4302506"/>
                </a:lnTo>
                <a:lnTo>
                  <a:pt x="4394327" y="4302506"/>
                </a:lnTo>
                <a:lnTo>
                  <a:pt x="0" y="4302506"/>
                </a:lnTo>
                <a:lnTo>
                  <a:pt x="0" y="2344039"/>
                </a:lnTo>
                <a:lnTo>
                  <a:pt x="0" y="1504695"/>
                </a:lnTo>
                <a:lnTo>
                  <a:pt x="0" y="945133"/>
                </a:lnTo>
                <a:close/>
              </a:path>
            </a:pathLst>
          </a:custGeom>
          <a:ln w="1219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522A6244-74AC-475A-B5C1-9FEAA14A7D2B}"/>
              </a:ext>
            </a:extLst>
          </p:cNvPr>
          <p:cNvSpPr txBox="1"/>
          <p:nvPr/>
        </p:nvSpPr>
        <p:spPr>
          <a:xfrm>
            <a:off x="2023110" y="2836621"/>
            <a:ext cx="7146925" cy="31343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endParaRPr sz="1550">
              <a:latin typeface="Consolas"/>
              <a:cs typeface="Consolas"/>
            </a:endParaRPr>
          </a:p>
          <a:p>
            <a:pPr marL="341630">
              <a:lnSpc>
                <a:spcPct val="100000"/>
              </a:lnSpc>
              <a:spcBef>
                <a:spcPts val="25"/>
              </a:spcBef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"value":[</a:t>
            </a:r>
            <a:endParaRPr sz="1550">
              <a:latin typeface="Consolas"/>
              <a:cs typeface="Consolas"/>
            </a:endParaRPr>
          </a:p>
          <a:p>
            <a:pPr marL="671195">
              <a:lnSpc>
                <a:spcPct val="100000"/>
              </a:lnSpc>
              <a:spcBef>
                <a:spcPts val="25"/>
              </a:spcBef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{</a:t>
            </a:r>
            <a:endParaRPr sz="1550">
              <a:latin typeface="Consolas"/>
              <a:cs typeface="Consolas"/>
            </a:endParaRPr>
          </a:p>
          <a:p>
            <a:pPr marL="1000125" marR="5080">
              <a:lnSpc>
                <a:spcPct val="100600"/>
              </a:lnSpc>
              <a:spcBef>
                <a:spcPts val="10"/>
              </a:spcBef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"subscriptionId":"91779246-afe9-4525-b122-6c199ae89211",  "clientState":"00000000-0000-0000-0000-000000000000",</a:t>
            </a:r>
            <a:endParaRPr sz="1550">
              <a:latin typeface="Consolas"/>
              <a:cs typeface="Consolas"/>
            </a:endParaRPr>
          </a:p>
          <a:p>
            <a:pPr marL="1000125" marR="443865">
              <a:lnSpc>
                <a:spcPct val="101299"/>
              </a:lnSpc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"expirationDateTime":"2017-06-18T17:27:00.0000000Z",  "resource":"b9f6f714-9df8-470b-b22e-653855e1c181",  "tenantId":"00000000-0000-0000-0000-000000000000",</a:t>
            </a:r>
            <a:endParaRPr sz="1550">
              <a:latin typeface="Consolas"/>
              <a:cs typeface="Consolas"/>
            </a:endParaRPr>
          </a:p>
          <a:p>
            <a:pPr marL="1000125">
              <a:lnSpc>
                <a:spcPct val="100000"/>
              </a:lnSpc>
              <a:spcBef>
                <a:spcPts val="25"/>
              </a:spcBef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"siteUrl":"/",</a:t>
            </a:r>
            <a:endParaRPr sz="1550">
              <a:latin typeface="Consolas"/>
              <a:cs typeface="Consolas"/>
            </a:endParaRPr>
          </a:p>
          <a:p>
            <a:pPr marL="1000125">
              <a:lnSpc>
                <a:spcPct val="100000"/>
              </a:lnSpc>
              <a:spcBef>
                <a:spcPts val="15"/>
              </a:spcBef>
            </a:pPr>
            <a:r>
              <a:rPr sz="1550" spc="0" dirty="0">
                <a:solidFill>
                  <a:srgbClr val="404040"/>
                </a:solidFill>
                <a:latin typeface="Consolas"/>
                <a:cs typeface="Consolas"/>
              </a:rPr>
              <a:t>"webId":"dbc5a806-e4d4-46e5-951c-6344d70b62fa"</a:t>
            </a:r>
            <a:endParaRPr sz="1550">
              <a:latin typeface="Consolas"/>
              <a:cs typeface="Consolas"/>
            </a:endParaRPr>
          </a:p>
          <a:p>
            <a:pPr marL="671195">
              <a:lnSpc>
                <a:spcPct val="100000"/>
              </a:lnSpc>
              <a:spcBef>
                <a:spcPts val="25"/>
              </a:spcBef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endParaRPr sz="1550">
              <a:latin typeface="Consolas"/>
              <a:cs typeface="Consolas"/>
            </a:endParaRPr>
          </a:p>
          <a:p>
            <a:pPr marL="341630">
              <a:lnSpc>
                <a:spcPct val="100000"/>
              </a:lnSpc>
              <a:spcBef>
                <a:spcPts val="20"/>
              </a:spcBef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]</a:t>
            </a:r>
            <a:endParaRPr sz="15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550" spc="5" dirty="0">
                <a:solidFill>
                  <a:srgbClr val="404040"/>
                </a:solidFill>
                <a:latin typeface="Consolas"/>
                <a:cs typeface="Consolas"/>
              </a:rPr>
              <a:t>}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E34190FE-5EF6-40DC-BEBA-E0BE60C22E20}"/>
              </a:ext>
            </a:extLst>
          </p:cNvPr>
          <p:cNvSpPr/>
          <p:nvPr/>
        </p:nvSpPr>
        <p:spPr>
          <a:xfrm>
            <a:off x="2321051" y="1557527"/>
            <a:ext cx="7225283" cy="39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9E451CC-7F52-4B0A-82C5-8A7A86D5DACD}"/>
              </a:ext>
            </a:extLst>
          </p:cNvPr>
          <p:cNvSpPr/>
          <p:nvPr/>
        </p:nvSpPr>
        <p:spPr>
          <a:xfrm>
            <a:off x="2492501" y="1656969"/>
            <a:ext cx="6973570" cy="144780"/>
          </a:xfrm>
          <a:custGeom>
            <a:avLst/>
            <a:gdLst/>
            <a:ahLst/>
            <a:cxnLst/>
            <a:rect l="l" t="t" r="r" b="b"/>
            <a:pathLst>
              <a:path w="6973570" h="144780">
                <a:moveTo>
                  <a:pt x="6973316" y="37718"/>
                </a:moveTo>
                <a:lnTo>
                  <a:pt x="6886448" y="37972"/>
                </a:lnTo>
                <a:lnTo>
                  <a:pt x="6886575" y="66928"/>
                </a:lnTo>
                <a:lnTo>
                  <a:pt x="6973443" y="66675"/>
                </a:lnTo>
                <a:lnTo>
                  <a:pt x="6973316" y="37718"/>
                </a:lnTo>
                <a:close/>
              </a:path>
              <a:path w="6973570" h="144780">
                <a:moveTo>
                  <a:pt x="6857492" y="38100"/>
                </a:moveTo>
                <a:lnTo>
                  <a:pt x="6770624" y="38353"/>
                </a:lnTo>
                <a:lnTo>
                  <a:pt x="6770751" y="67309"/>
                </a:lnTo>
                <a:lnTo>
                  <a:pt x="6857619" y="67055"/>
                </a:lnTo>
                <a:lnTo>
                  <a:pt x="6857492" y="38100"/>
                </a:lnTo>
                <a:close/>
              </a:path>
              <a:path w="6973570" h="144780">
                <a:moveTo>
                  <a:pt x="6741668" y="38353"/>
                </a:moveTo>
                <a:lnTo>
                  <a:pt x="6654800" y="38607"/>
                </a:lnTo>
                <a:lnTo>
                  <a:pt x="6654927" y="67563"/>
                </a:lnTo>
                <a:lnTo>
                  <a:pt x="6741795" y="67309"/>
                </a:lnTo>
                <a:lnTo>
                  <a:pt x="6741668" y="38353"/>
                </a:lnTo>
                <a:close/>
              </a:path>
              <a:path w="6973570" h="144780">
                <a:moveTo>
                  <a:pt x="6625844" y="38734"/>
                </a:moveTo>
                <a:lnTo>
                  <a:pt x="6538976" y="38988"/>
                </a:lnTo>
                <a:lnTo>
                  <a:pt x="6539103" y="67944"/>
                </a:lnTo>
                <a:lnTo>
                  <a:pt x="6625971" y="67690"/>
                </a:lnTo>
                <a:lnTo>
                  <a:pt x="6625844" y="38734"/>
                </a:lnTo>
                <a:close/>
              </a:path>
              <a:path w="6973570" h="144780">
                <a:moveTo>
                  <a:pt x="6510020" y="39115"/>
                </a:moveTo>
                <a:lnTo>
                  <a:pt x="6423152" y="39369"/>
                </a:lnTo>
                <a:lnTo>
                  <a:pt x="6423279" y="68325"/>
                </a:lnTo>
                <a:lnTo>
                  <a:pt x="6510147" y="68071"/>
                </a:lnTo>
                <a:lnTo>
                  <a:pt x="6510020" y="39115"/>
                </a:lnTo>
                <a:close/>
              </a:path>
              <a:path w="6973570" h="144780">
                <a:moveTo>
                  <a:pt x="6394196" y="39369"/>
                </a:moveTo>
                <a:lnTo>
                  <a:pt x="6307328" y="39623"/>
                </a:lnTo>
                <a:lnTo>
                  <a:pt x="6307455" y="68579"/>
                </a:lnTo>
                <a:lnTo>
                  <a:pt x="6394323" y="68325"/>
                </a:lnTo>
                <a:lnTo>
                  <a:pt x="6394196" y="39369"/>
                </a:lnTo>
                <a:close/>
              </a:path>
              <a:path w="6973570" h="144780">
                <a:moveTo>
                  <a:pt x="6278372" y="39750"/>
                </a:moveTo>
                <a:lnTo>
                  <a:pt x="6191504" y="40004"/>
                </a:lnTo>
                <a:lnTo>
                  <a:pt x="6191631" y="68960"/>
                </a:lnTo>
                <a:lnTo>
                  <a:pt x="6278499" y="68706"/>
                </a:lnTo>
                <a:lnTo>
                  <a:pt x="6278372" y="39750"/>
                </a:lnTo>
                <a:close/>
              </a:path>
              <a:path w="6973570" h="144780">
                <a:moveTo>
                  <a:pt x="6162548" y="40131"/>
                </a:moveTo>
                <a:lnTo>
                  <a:pt x="6075680" y="40385"/>
                </a:lnTo>
                <a:lnTo>
                  <a:pt x="6075807" y="69341"/>
                </a:lnTo>
                <a:lnTo>
                  <a:pt x="6162675" y="69087"/>
                </a:lnTo>
                <a:lnTo>
                  <a:pt x="6162548" y="40131"/>
                </a:lnTo>
                <a:close/>
              </a:path>
              <a:path w="6973570" h="144780">
                <a:moveTo>
                  <a:pt x="6046724" y="40512"/>
                </a:moveTo>
                <a:lnTo>
                  <a:pt x="5959856" y="40766"/>
                </a:lnTo>
                <a:lnTo>
                  <a:pt x="5959983" y="69722"/>
                </a:lnTo>
                <a:lnTo>
                  <a:pt x="6046851" y="69468"/>
                </a:lnTo>
                <a:lnTo>
                  <a:pt x="6046724" y="40512"/>
                </a:lnTo>
                <a:close/>
              </a:path>
              <a:path w="6973570" h="144780">
                <a:moveTo>
                  <a:pt x="5930900" y="40766"/>
                </a:moveTo>
                <a:lnTo>
                  <a:pt x="5844032" y="41020"/>
                </a:lnTo>
                <a:lnTo>
                  <a:pt x="5844158" y="69976"/>
                </a:lnTo>
                <a:lnTo>
                  <a:pt x="5931027" y="69722"/>
                </a:lnTo>
                <a:lnTo>
                  <a:pt x="5930900" y="40766"/>
                </a:lnTo>
                <a:close/>
              </a:path>
              <a:path w="6973570" h="144780">
                <a:moveTo>
                  <a:pt x="5815076" y="41147"/>
                </a:moveTo>
                <a:lnTo>
                  <a:pt x="5728208" y="41401"/>
                </a:lnTo>
                <a:lnTo>
                  <a:pt x="5728334" y="70357"/>
                </a:lnTo>
                <a:lnTo>
                  <a:pt x="5815203" y="70103"/>
                </a:lnTo>
                <a:lnTo>
                  <a:pt x="5815076" y="41147"/>
                </a:lnTo>
                <a:close/>
              </a:path>
              <a:path w="6973570" h="144780">
                <a:moveTo>
                  <a:pt x="5699252" y="41528"/>
                </a:moveTo>
                <a:lnTo>
                  <a:pt x="5612383" y="41782"/>
                </a:lnTo>
                <a:lnTo>
                  <a:pt x="5612511" y="70738"/>
                </a:lnTo>
                <a:lnTo>
                  <a:pt x="5699379" y="70484"/>
                </a:lnTo>
                <a:lnTo>
                  <a:pt x="5699252" y="41528"/>
                </a:lnTo>
                <a:close/>
              </a:path>
              <a:path w="6973570" h="144780">
                <a:moveTo>
                  <a:pt x="5583428" y="41782"/>
                </a:moveTo>
                <a:lnTo>
                  <a:pt x="5496559" y="42036"/>
                </a:lnTo>
                <a:lnTo>
                  <a:pt x="5496687" y="70992"/>
                </a:lnTo>
                <a:lnTo>
                  <a:pt x="5583555" y="70738"/>
                </a:lnTo>
                <a:lnTo>
                  <a:pt x="5583428" y="41782"/>
                </a:lnTo>
                <a:close/>
              </a:path>
              <a:path w="6973570" h="144780">
                <a:moveTo>
                  <a:pt x="5467604" y="42163"/>
                </a:moveTo>
                <a:lnTo>
                  <a:pt x="5380736" y="42417"/>
                </a:lnTo>
                <a:lnTo>
                  <a:pt x="5380863" y="71373"/>
                </a:lnTo>
                <a:lnTo>
                  <a:pt x="5467731" y="71119"/>
                </a:lnTo>
                <a:lnTo>
                  <a:pt x="5467604" y="42163"/>
                </a:lnTo>
                <a:close/>
              </a:path>
              <a:path w="6973570" h="144780">
                <a:moveTo>
                  <a:pt x="5351780" y="42544"/>
                </a:moveTo>
                <a:lnTo>
                  <a:pt x="5264912" y="42798"/>
                </a:lnTo>
                <a:lnTo>
                  <a:pt x="5265039" y="71754"/>
                </a:lnTo>
                <a:lnTo>
                  <a:pt x="5351907" y="71500"/>
                </a:lnTo>
                <a:lnTo>
                  <a:pt x="5351780" y="42544"/>
                </a:lnTo>
                <a:close/>
              </a:path>
              <a:path w="6973570" h="144780">
                <a:moveTo>
                  <a:pt x="5235956" y="42798"/>
                </a:moveTo>
                <a:lnTo>
                  <a:pt x="5149088" y="43052"/>
                </a:lnTo>
                <a:lnTo>
                  <a:pt x="5149215" y="72008"/>
                </a:lnTo>
                <a:lnTo>
                  <a:pt x="5236083" y="71754"/>
                </a:lnTo>
                <a:lnTo>
                  <a:pt x="5235956" y="42798"/>
                </a:lnTo>
                <a:close/>
              </a:path>
              <a:path w="6973570" h="144780">
                <a:moveTo>
                  <a:pt x="5120132" y="43179"/>
                </a:moveTo>
                <a:lnTo>
                  <a:pt x="5033264" y="43433"/>
                </a:lnTo>
                <a:lnTo>
                  <a:pt x="5033391" y="72389"/>
                </a:lnTo>
                <a:lnTo>
                  <a:pt x="5120258" y="72135"/>
                </a:lnTo>
                <a:lnTo>
                  <a:pt x="5120132" y="43179"/>
                </a:lnTo>
                <a:close/>
              </a:path>
              <a:path w="6973570" h="144780">
                <a:moveTo>
                  <a:pt x="5004308" y="43560"/>
                </a:moveTo>
                <a:lnTo>
                  <a:pt x="4917440" y="43814"/>
                </a:lnTo>
                <a:lnTo>
                  <a:pt x="4917567" y="72770"/>
                </a:lnTo>
                <a:lnTo>
                  <a:pt x="5004434" y="72516"/>
                </a:lnTo>
                <a:lnTo>
                  <a:pt x="5004308" y="43560"/>
                </a:lnTo>
                <a:close/>
              </a:path>
              <a:path w="6973570" h="144780">
                <a:moveTo>
                  <a:pt x="4888483" y="43814"/>
                </a:moveTo>
                <a:lnTo>
                  <a:pt x="4801616" y="44068"/>
                </a:lnTo>
                <a:lnTo>
                  <a:pt x="4801743" y="73025"/>
                </a:lnTo>
                <a:lnTo>
                  <a:pt x="4888611" y="72770"/>
                </a:lnTo>
                <a:lnTo>
                  <a:pt x="4888483" y="43814"/>
                </a:lnTo>
                <a:close/>
              </a:path>
              <a:path w="6973570" h="144780">
                <a:moveTo>
                  <a:pt x="4772659" y="44195"/>
                </a:moveTo>
                <a:lnTo>
                  <a:pt x="4685792" y="44450"/>
                </a:lnTo>
                <a:lnTo>
                  <a:pt x="4685919" y="73405"/>
                </a:lnTo>
                <a:lnTo>
                  <a:pt x="4772787" y="73151"/>
                </a:lnTo>
                <a:lnTo>
                  <a:pt x="4772659" y="44195"/>
                </a:lnTo>
                <a:close/>
              </a:path>
              <a:path w="6973570" h="144780">
                <a:moveTo>
                  <a:pt x="4656836" y="44576"/>
                </a:moveTo>
                <a:lnTo>
                  <a:pt x="4569968" y="44830"/>
                </a:lnTo>
                <a:lnTo>
                  <a:pt x="4570095" y="73786"/>
                </a:lnTo>
                <a:lnTo>
                  <a:pt x="4656963" y="73532"/>
                </a:lnTo>
                <a:lnTo>
                  <a:pt x="4656836" y="44576"/>
                </a:lnTo>
                <a:close/>
              </a:path>
              <a:path w="6973570" h="144780">
                <a:moveTo>
                  <a:pt x="4541012" y="44957"/>
                </a:moveTo>
                <a:lnTo>
                  <a:pt x="4454144" y="45211"/>
                </a:lnTo>
                <a:lnTo>
                  <a:pt x="4454271" y="74167"/>
                </a:lnTo>
                <a:lnTo>
                  <a:pt x="4541139" y="73913"/>
                </a:lnTo>
                <a:lnTo>
                  <a:pt x="4541012" y="44957"/>
                </a:lnTo>
                <a:close/>
              </a:path>
              <a:path w="6973570" h="144780">
                <a:moveTo>
                  <a:pt x="4425188" y="45211"/>
                </a:moveTo>
                <a:lnTo>
                  <a:pt x="4338320" y="45465"/>
                </a:lnTo>
                <a:lnTo>
                  <a:pt x="4338447" y="74421"/>
                </a:lnTo>
                <a:lnTo>
                  <a:pt x="4425315" y="74167"/>
                </a:lnTo>
                <a:lnTo>
                  <a:pt x="4425188" y="45211"/>
                </a:lnTo>
                <a:close/>
              </a:path>
              <a:path w="6973570" h="144780">
                <a:moveTo>
                  <a:pt x="4309364" y="45592"/>
                </a:moveTo>
                <a:lnTo>
                  <a:pt x="4222496" y="45846"/>
                </a:lnTo>
                <a:lnTo>
                  <a:pt x="4222623" y="74802"/>
                </a:lnTo>
                <a:lnTo>
                  <a:pt x="4309491" y="74548"/>
                </a:lnTo>
                <a:lnTo>
                  <a:pt x="4309364" y="45592"/>
                </a:lnTo>
                <a:close/>
              </a:path>
              <a:path w="6973570" h="144780">
                <a:moveTo>
                  <a:pt x="4193540" y="45973"/>
                </a:moveTo>
                <a:lnTo>
                  <a:pt x="4106672" y="46227"/>
                </a:lnTo>
                <a:lnTo>
                  <a:pt x="4106799" y="75183"/>
                </a:lnTo>
                <a:lnTo>
                  <a:pt x="4193667" y="74929"/>
                </a:lnTo>
                <a:lnTo>
                  <a:pt x="4193540" y="45973"/>
                </a:lnTo>
                <a:close/>
              </a:path>
              <a:path w="6973570" h="144780">
                <a:moveTo>
                  <a:pt x="4077716" y="46227"/>
                </a:moveTo>
                <a:lnTo>
                  <a:pt x="3990848" y="46481"/>
                </a:lnTo>
                <a:lnTo>
                  <a:pt x="3990975" y="75437"/>
                </a:lnTo>
                <a:lnTo>
                  <a:pt x="4077843" y="75183"/>
                </a:lnTo>
                <a:lnTo>
                  <a:pt x="4077716" y="46227"/>
                </a:lnTo>
                <a:close/>
              </a:path>
              <a:path w="6973570" h="144780">
                <a:moveTo>
                  <a:pt x="3961892" y="46608"/>
                </a:moveTo>
                <a:lnTo>
                  <a:pt x="3875024" y="46862"/>
                </a:lnTo>
                <a:lnTo>
                  <a:pt x="3875151" y="75818"/>
                </a:lnTo>
                <a:lnTo>
                  <a:pt x="3962019" y="75564"/>
                </a:lnTo>
                <a:lnTo>
                  <a:pt x="3961892" y="46608"/>
                </a:lnTo>
                <a:close/>
              </a:path>
              <a:path w="6973570" h="144780">
                <a:moveTo>
                  <a:pt x="3846068" y="46989"/>
                </a:moveTo>
                <a:lnTo>
                  <a:pt x="3759200" y="47243"/>
                </a:lnTo>
                <a:lnTo>
                  <a:pt x="3759327" y="76200"/>
                </a:lnTo>
                <a:lnTo>
                  <a:pt x="3846195" y="75945"/>
                </a:lnTo>
                <a:lnTo>
                  <a:pt x="3846068" y="46989"/>
                </a:lnTo>
                <a:close/>
              </a:path>
              <a:path w="6973570" h="144780">
                <a:moveTo>
                  <a:pt x="3730244" y="47243"/>
                </a:moveTo>
                <a:lnTo>
                  <a:pt x="3643376" y="47497"/>
                </a:lnTo>
                <a:lnTo>
                  <a:pt x="3643503" y="76453"/>
                </a:lnTo>
                <a:lnTo>
                  <a:pt x="3730371" y="76200"/>
                </a:lnTo>
                <a:lnTo>
                  <a:pt x="3730244" y="47243"/>
                </a:lnTo>
                <a:close/>
              </a:path>
              <a:path w="6973570" h="144780">
                <a:moveTo>
                  <a:pt x="3614420" y="47625"/>
                </a:moveTo>
                <a:lnTo>
                  <a:pt x="3527552" y="47878"/>
                </a:lnTo>
                <a:lnTo>
                  <a:pt x="3527679" y="76834"/>
                </a:lnTo>
                <a:lnTo>
                  <a:pt x="3614547" y="76580"/>
                </a:lnTo>
                <a:lnTo>
                  <a:pt x="3614420" y="47625"/>
                </a:lnTo>
                <a:close/>
              </a:path>
              <a:path w="6973570" h="144780">
                <a:moveTo>
                  <a:pt x="3498596" y="48005"/>
                </a:moveTo>
                <a:lnTo>
                  <a:pt x="3411728" y="48259"/>
                </a:lnTo>
                <a:lnTo>
                  <a:pt x="3411855" y="77215"/>
                </a:lnTo>
                <a:lnTo>
                  <a:pt x="3498723" y="76961"/>
                </a:lnTo>
                <a:lnTo>
                  <a:pt x="3498596" y="48005"/>
                </a:lnTo>
                <a:close/>
              </a:path>
              <a:path w="6973570" h="144780">
                <a:moveTo>
                  <a:pt x="3382772" y="48259"/>
                </a:moveTo>
                <a:lnTo>
                  <a:pt x="3295904" y="48513"/>
                </a:lnTo>
                <a:lnTo>
                  <a:pt x="3296031" y="77469"/>
                </a:lnTo>
                <a:lnTo>
                  <a:pt x="3382899" y="77215"/>
                </a:lnTo>
                <a:lnTo>
                  <a:pt x="3382772" y="48259"/>
                </a:lnTo>
                <a:close/>
              </a:path>
              <a:path w="6973570" h="144780">
                <a:moveTo>
                  <a:pt x="3266948" y="48640"/>
                </a:moveTo>
                <a:lnTo>
                  <a:pt x="3180080" y="48894"/>
                </a:lnTo>
                <a:lnTo>
                  <a:pt x="3180207" y="77850"/>
                </a:lnTo>
                <a:lnTo>
                  <a:pt x="3267075" y="77596"/>
                </a:lnTo>
                <a:lnTo>
                  <a:pt x="3266948" y="48640"/>
                </a:lnTo>
                <a:close/>
              </a:path>
              <a:path w="6973570" h="144780">
                <a:moveTo>
                  <a:pt x="3151124" y="49021"/>
                </a:moveTo>
                <a:lnTo>
                  <a:pt x="3064256" y="49275"/>
                </a:lnTo>
                <a:lnTo>
                  <a:pt x="3064383" y="78231"/>
                </a:lnTo>
                <a:lnTo>
                  <a:pt x="3151251" y="77977"/>
                </a:lnTo>
                <a:lnTo>
                  <a:pt x="3151124" y="49021"/>
                </a:lnTo>
                <a:close/>
              </a:path>
              <a:path w="6973570" h="144780">
                <a:moveTo>
                  <a:pt x="3035300" y="49402"/>
                </a:moveTo>
                <a:lnTo>
                  <a:pt x="2948432" y="49656"/>
                </a:lnTo>
                <a:lnTo>
                  <a:pt x="2948559" y="78612"/>
                </a:lnTo>
                <a:lnTo>
                  <a:pt x="3035427" y="78358"/>
                </a:lnTo>
                <a:lnTo>
                  <a:pt x="3035300" y="49402"/>
                </a:lnTo>
                <a:close/>
              </a:path>
              <a:path w="6973570" h="144780">
                <a:moveTo>
                  <a:pt x="2919476" y="49656"/>
                </a:moveTo>
                <a:lnTo>
                  <a:pt x="2832608" y="49910"/>
                </a:lnTo>
                <a:lnTo>
                  <a:pt x="2832735" y="78866"/>
                </a:lnTo>
                <a:lnTo>
                  <a:pt x="2919603" y="78612"/>
                </a:lnTo>
                <a:lnTo>
                  <a:pt x="2919476" y="49656"/>
                </a:lnTo>
                <a:close/>
              </a:path>
              <a:path w="6973570" h="144780">
                <a:moveTo>
                  <a:pt x="2803652" y="50037"/>
                </a:moveTo>
                <a:lnTo>
                  <a:pt x="2716784" y="50291"/>
                </a:lnTo>
                <a:lnTo>
                  <a:pt x="2716911" y="79247"/>
                </a:lnTo>
                <a:lnTo>
                  <a:pt x="2803779" y="78993"/>
                </a:lnTo>
                <a:lnTo>
                  <a:pt x="2803652" y="50037"/>
                </a:lnTo>
                <a:close/>
              </a:path>
              <a:path w="6973570" h="144780">
                <a:moveTo>
                  <a:pt x="2687828" y="50418"/>
                </a:moveTo>
                <a:lnTo>
                  <a:pt x="2600960" y="50672"/>
                </a:lnTo>
                <a:lnTo>
                  <a:pt x="2601087" y="79628"/>
                </a:lnTo>
                <a:lnTo>
                  <a:pt x="2687955" y="79375"/>
                </a:lnTo>
                <a:lnTo>
                  <a:pt x="2687828" y="50418"/>
                </a:lnTo>
                <a:close/>
              </a:path>
              <a:path w="6973570" h="144780">
                <a:moveTo>
                  <a:pt x="2572004" y="50672"/>
                </a:moveTo>
                <a:lnTo>
                  <a:pt x="2485136" y="50926"/>
                </a:lnTo>
                <a:lnTo>
                  <a:pt x="2485263" y="79882"/>
                </a:lnTo>
                <a:lnTo>
                  <a:pt x="2572131" y="79628"/>
                </a:lnTo>
                <a:lnTo>
                  <a:pt x="2572004" y="50672"/>
                </a:lnTo>
                <a:close/>
              </a:path>
              <a:path w="6973570" h="144780">
                <a:moveTo>
                  <a:pt x="2456180" y="51053"/>
                </a:moveTo>
                <a:lnTo>
                  <a:pt x="2369312" y="51307"/>
                </a:lnTo>
                <a:lnTo>
                  <a:pt x="2369439" y="80263"/>
                </a:lnTo>
                <a:lnTo>
                  <a:pt x="2456307" y="80009"/>
                </a:lnTo>
                <a:lnTo>
                  <a:pt x="2456180" y="51053"/>
                </a:lnTo>
                <a:close/>
              </a:path>
              <a:path w="6973570" h="144780">
                <a:moveTo>
                  <a:pt x="2340356" y="51434"/>
                </a:moveTo>
                <a:lnTo>
                  <a:pt x="2253488" y="51688"/>
                </a:lnTo>
                <a:lnTo>
                  <a:pt x="2253615" y="80644"/>
                </a:lnTo>
                <a:lnTo>
                  <a:pt x="2340483" y="80390"/>
                </a:lnTo>
                <a:lnTo>
                  <a:pt x="2340356" y="51434"/>
                </a:lnTo>
                <a:close/>
              </a:path>
              <a:path w="6973570" h="144780">
                <a:moveTo>
                  <a:pt x="2224532" y="51688"/>
                </a:moveTo>
                <a:lnTo>
                  <a:pt x="2137664" y="51942"/>
                </a:lnTo>
                <a:lnTo>
                  <a:pt x="2137791" y="80898"/>
                </a:lnTo>
                <a:lnTo>
                  <a:pt x="2224659" y="80644"/>
                </a:lnTo>
                <a:lnTo>
                  <a:pt x="2224532" y="51688"/>
                </a:lnTo>
                <a:close/>
              </a:path>
              <a:path w="6973570" h="144780">
                <a:moveTo>
                  <a:pt x="2108708" y="52069"/>
                </a:moveTo>
                <a:lnTo>
                  <a:pt x="2021839" y="52323"/>
                </a:lnTo>
                <a:lnTo>
                  <a:pt x="2021967" y="81279"/>
                </a:lnTo>
                <a:lnTo>
                  <a:pt x="2108835" y="81025"/>
                </a:lnTo>
                <a:lnTo>
                  <a:pt x="2108708" y="52069"/>
                </a:lnTo>
                <a:close/>
              </a:path>
              <a:path w="6973570" h="144780">
                <a:moveTo>
                  <a:pt x="1992884" y="52450"/>
                </a:moveTo>
                <a:lnTo>
                  <a:pt x="1906015" y="52704"/>
                </a:lnTo>
                <a:lnTo>
                  <a:pt x="1906143" y="81660"/>
                </a:lnTo>
                <a:lnTo>
                  <a:pt x="1993011" y="81406"/>
                </a:lnTo>
                <a:lnTo>
                  <a:pt x="1992884" y="52450"/>
                </a:lnTo>
                <a:close/>
              </a:path>
              <a:path w="6973570" h="144780">
                <a:moveTo>
                  <a:pt x="1877060" y="52704"/>
                </a:moveTo>
                <a:lnTo>
                  <a:pt x="1790192" y="52958"/>
                </a:lnTo>
                <a:lnTo>
                  <a:pt x="1790319" y="81914"/>
                </a:lnTo>
                <a:lnTo>
                  <a:pt x="1877187" y="81660"/>
                </a:lnTo>
                <a:lnTo>
                  <a:pt x="1877060" y="52704"/>
                </a:lnTo>
                <a:close/>
              </a:path>
              <a:path w="6973570" h="144780">
                <a:moveTo>
                  <a:pt x="1761236" y="53085"/>
                </a:moveTo>
                <a:lnTo>
                  <a:pt x="1674368" y="53339"/>
                </a:lnTo>
                <a:lnTo>
                  <a:pt x="1674495" y="82295"/>
                </a:lnTo>
                <a:lnTo>
                  <a:pt x="1761363" y="82041"/>
                </a:lnTo>
                <a:lnTo>
                  <a:pt x="1761236" y="53085"/>
                </a:lnTo>
                <a:close/>
              </a:path>
              <a:path w="6973570" h="144780">
                <a:moveTo>
                  <a:pt x="1645412" y="53466"/>
                </a:moveTo>
                <a:lnTo>
                  <a:pt x="1558544" y="53720"/>
                </a:lnTo>
                <a:lnTo>
                  <a:pt x="1558671" y="82676"/>
                </a:lnTo>
                <a:lnTo>
                  <a:pt x="1645539" y="82422"/>
                </a:lnTo>
                <a:lnTo>
                  <a:pt x="1645412" y="53466"/>
                </a:lnTo>
                <a:close/>
              </a:path>
              <a:path w="6973570" h="144780">
                <a:moveTo>
                  <a:pt x="1529588" y="53847"/>
                </a:moveTo>
                <a:lnTo>
                  <a:pt x="1442720" y="54101"/>
                </a:lnTo>
                <a:lnTo>
                  <a:pt x="1442847" y="83057"/>
                </a:lnTo>
                <a:lnTo>
                  <a:pt x="1529714" y="82803"/>
                </a:lnTo>
                <a:lnTo>
                  <a:pt x="1529588" y="53847"/>
                </a:lnTo>
                <a:close/>
              </a:path>
              <a:path w="6973570" h="144780">
                <a:moveTo>
                  <a:pt x="1413764" y="54101"/>
                </a:moveTo>
                <a:lnTo>
                  <a:pt x="1326896" y="54355"/>
                </a:lnTo>
                <a:lnTo>
                  <a:pt x="1327023" y="83311"/>
                </a:lnTo>
                <a:lnTo>
                  <a:pt x="1413890" y="83057"/>
                </a:lnTo>
                <a:lnTo>
                  <a:pt x="1413764" y="54101"/>
                </a:lnTo>
                <a:close/>
              </a:path>
              <a:path w="6973570" h="144780">
                <a:moveTo>
                  <a:pt x="1297939" y="54482"/>
                </a:moveTo>
                <a:lnTo>
                  <a:pt x="1211072" y="54736"/>
                </a:lnTo>
                <a:lnTo>
                  <a:pt x="1211199" y="83692"/>
                </a:lnTo>
                <a:lnTo>
                  <a:pt x="1298067" y="83438"/>
                </a:lnTo>
                <a:lnTo>
                  <a:pt x="1297939" y="54482"/>
                </a:lnTo>
                <a:close/>
              </a:path>
              <a:path w="6973570" h="144780">
                <a:moveTo>
                  <a:pt x="1182115" y="54863"/>
                </a:moveTo>
                <a:lnTo>
                  <a:pt x="1095248" y="55117"/>
                </a:lnTo>
                <a:lnTo>
                  <a:pt x="1095375" y="84073"/>
                </a:lnTo>
                <a:lnTo>
                  <a:pt x="1182243" y="83819"/>
                </a:lnTo>
                <a:lnTo>
                  <a:pt x="1182115" y="54863"/>
                </a:lnTo>
                <a:close/>
              </a:path>
              <a:path w="6973570" h="144780">
                <a:moveTo>
                  <a:pt x="1066292" y="55117"/>
                </a:moveTo>
                <a:lnTo>
                  <a:pt x="979424" y="55371"/>
                </a:lnTo>
                <a:lnTo>
                  <a:pt x="979551" y="84327"/>
                </a:lnTo>
                <a:lnTo>
                  <a:pt x="1066419" y="84073"/>
                </a:lnTo>
                <a:lnTo>
                  <a:pt x="1066292" y="55117"/>
                </a:lnTo>
                <a:close/>
              </a:path>
              <a:path w="6973570" h="144780">
                <a:moveTo>
                  <a:pt x="950468" y="55498"/>
                </a:moveTo>
                <a:lnTo>
                  <a:pt x="863600" y="55752"/>
                </a:lnTo>
                <a:lnTo>
                  <a:pt x="863726" y="84708"/>
                </a:lnTo>
                <a:lnTo>
                  <a:pt x="950595" y="84454"/>
                </a:lnTo>
                <a:lnTo>
                  <a:pt x="950468" y="55498"/>
                </a:lnTo>
                <a:close/>
              </a:path>
              <a:path w="6973570" h="144780">
                <a:moveTo>
                  <a:pt x="834644" y="55879"/>
                </a:moveTo>
                <a:lnTo>
                  <a:pt x="747776" y="56133"/>
                </a:lnTo>
                <a:lnTo>
                  <a:pt x="747903" y="85089"/>
                </a:lnTo>
                <a:lnTo>
                  <a:pt x="834771" y="84835"/>
                </a:lnTo>
                <a:lnTo>
                  <a:pt x="834644" y="55879"/>
                </a:lnTo>
                <a:close/>
              </a:path>
              <a:path w="6973570" h="144780">
                <a:moveTo>
                  <a:pt x="718820" y="56133"/>
                </a:moveTo>
                <a:lnTo>
                  <a:pt x="631952" y="56387"/>
                </a:lnTo>
                <a:lnTo>
                  <a:pt x="632079" y="85343"/>
                </a:lnTo>
                <a:lnTo>
                  <a:pt x="718947" y="85089"/>
                </a:lnTo>
                <a:lnTo>
                  <a:pt x="718820" y="56133"/>
                </a:lnTo>
                <a:close/>
              </a:path>
              <a:path w="6973570" h="144780">
                <a:moveTo>
                  <a:pt x="602996" y="56514"/>
                </a:moveTo>
                <a:lnTo>
                  <a:pt x="516128" y="56768"/>
                </a:lnTo>
                <a:lnTo>
                  <a:pt x="516255" y="85725"/>
                </a:lnTo>
                <a:lnTo>
                  <a:pt x="603123" y="85470"/>
                </a:lnTo>
                <a:lnTo>
                  <a:pt x="602996" y="56514"/>
                </a:lnTo>
                <a:close/>
              </a:path>
              <a:path w="6973570" h="144780">
                <a:moveTo>
                  <a:pt x="487172" y="56895"/>
                </a:moveTo>
                <a:lnTo>
                  <a:pt x="400304" y="57150"/>
                </a:lnTo>
                <a:lnTo>
                  <a:pt x="400431" y="86105"/>
                </a:lnTo>
                <a:lnTo>
                  <a:pt x="487299" y="85851"/>
                </a:lnTo>
                <a:lnTo>
                  <a:pt x="487172" y="56895"/>
                </a:lnTo>
                <a:close/>
              </a:path>
              <a:path w="6973570" h="144780">
                <a:moveTo>
                  <a:pt x="371348" y="57150"/>
                </a:moveTo>
                <a:lnTo>
                  <a:pt x="284480" y="57403"/>
                </a:lnTo>
                <a:lnTo>
                  <a:pt x="284606" y="86359"/>
                </a:lnTo>
                <a:lnTo>
                  <a:pt x="371475" y="86105"/>
                </a:lnTo>
                <a:lnTo>
                  <a:pt x="371348" y="57150"/>
                </a:lnTo>
                <a:close/>
              </a:path>
              <a:path w="6973570" h="144780">
                <a:moveTo>
                  <a:pt x="255524" y="57530"/>
                </a:moveTo>
                <a:lnTo>
                  <a:pt x="168656" y="57784"/>
                </a:lnTo>
                <a:lnTo>
                  <a:pt x="168783" y="86740"/>
                </a:lnTo>
                <a:lnTo>
                  <a:pt x="255650" y="86486"/>
                </a:lnTo>
                <a:lnTo>
                  <a:pt x="255524" y="57530"/>
                </a:lnTo>
                <a:close/>
              </a:path>
              <a:path w="6973570" h="144780">
                <a:moveTo>
                  <a:pt x="144525" y="0"/>
                </a:moveTo>
                <a:lnTo>
                  <a:pt x="0" y="72770"/>
                </a:lnTo>
                <a:lnTo>
                  <a:pt x="145034" y="144779"/>
                </a:lnTo>
                <a:lnTo>
                  <a:pt x="98521" y="86994"/>
                </a:lnTo>
                <a:lnTo>
                  <a:pt x="86868" y="86994"/>
                </a:lnTo>
                <a:lnTo>
                  <a:pt x="86741" y="58038"/>
                </a:lnTo>
                <a:lnTo>
                  <a:pt x="98401" y="58011"/>
                </a:lnTo>
                <a:lnTo>
                  <a:pt x="144525" y="0"/>
                </a:lnTo>
                <a:close/>
              </a:path>
              <a:path w="6973570" h="144780">
                <a:moveTo>
                  <a:pt x="98401" y="58011"/>
                </a:moveTo>
                <a:lnTo>
                  <a:pt x="86741" y="58038"/>
                </a:lnTo>
                <a:lnTo>
                  <a:pt x="86868" y="86994"/>
                </a:lnTo>
                <a:lnTo>
                  <a:pt x="98499" y="86967"/>
                </a:lnTo>
                <a:lnTo>
                  <a:pt x="86868" y="72516"/>
                </a:lnTo>
                <a:lnTo>
                  <a:pt x="98401" y="58011"/>
                </a:lnTo>
                <a:close/>
              </a:path>
              <a:path w="6973570" h="144780">
                <a:moveTo>
                  <a:pt x="98499" y="86967"/>
                </a:moveTo>
                <a:lnTo>
                  <a:pt x="86868" y="86994"/>
                </a:lnTo>
                <a:lnTo>
                  <a:pt x="98521" y="86994"/>
                </a:lnTo>
                <a:close/>
              </a:path>
              <a:path w="6973570" h="144780">
                <a:moveTo>
                  <a:pt x="139700" y="57911"/>
                </a:moveTo>
                <a:lnTo>
                  <a:pt x="98401" y="58011"/>
                </a:lnTo>
                <a:lnTo>
                  <a:pt x="86868" y="72516"/>
                </a:lnTo>
                <a:lnTo>
                  <a:pt x="98499" y="86967"/>
                </a:lnTo>
                <a:lnTo>
                  <a:pt x="139827" y="86867"/>
                </a:lnTo>
                <a:lnTo>
                  <a:pt x="139700" y="57911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F7EA642A-D527-49D9-93DB-351F36243BB9}"/>
              </a:ext>
            </a:extLst>
          </p:cNvPr>
          <p:cNvSpPr txBox="1"/>
          <p:nvPr/>
        </p:nvSpPr>
        <p:spPr>
          <a:xfrm>
            <a:off x="3373628" y="1375409"/>
            <a:ext cx="495427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5" dirty="0">
                <a:solidFill>
                  <a:srgbClr val="C55A11"/>
                </a:solidFill>
                <a:latin typeface="Consolas"/>
                <a:cs typeface="Consolas"/>
              </a:rPr>
              <a:t>POST </a:t>
            </a: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https://{your</a:t>
            </a:r>
            <a:r>
              <a:rPr sz="1550" spc="-35" dirty="0">
                <a:solidFill>
                  <a:srgbClr val="C55A11"/>
                </a:solidFill>
                <a:latin typeface="Consolas"/>
                <a:cs typeface="Consolas"/>
              </a:rPr>
              <a:t> </a:t>
            </a: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host}/your/webhook/service</a:t>
            </a:r>
            <a:endParaRPr sz="155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12634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7CA3-C982-4534-A6E1-60B965A4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 Notification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C7F5B-A9DA-4A7F-8404-389019004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9C30AA7-474B-4F88-9A1E-781C20C49914}"/>
              </a:ext>
            </a:extLst>
          </p:cNvPr>
          <p:cNvSpPr/>
          <p:nvPr/>
        </p:nvSpPr>
        <p:spPr>
          <a:xfrm>
            <a:off x="9690209" y="1946356"/>
            <a:ext cx="2249249" cy="1872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505FF14-43B2-4592-8589-F230E4FE3D09}"/>
              </a:ext>
            </a:extLst>
          </p:cNvPr>
          <p:cNvSpPr txBox="1"/>
          <p:nvPr/>
        </p:nvSpPr>
        <p:spPr>
          <a:xfrm>
            <a:off x="9797033" y="2234875"/>
            <a:ext cx="687705" cy="383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00"/>
              </a:spcBef>
            </a:pP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S</a:t>
            </a:r>
            <a:r>
              <a:rPr sz="1150" dirty="0">
                <a:solidFill>
                  <a:srgbClr val="585858"/>
                </a:solidFill>
                <a:latin typeface="Calibri"/>
                <a:cs typeface="Calibri"/>
              </a:rPr>
              <a:t>h</a:t>
            </a:r>
            <a:r>
              <a:rPr sz="1150" spc="5" dirty="0">
                <a:solidFill>
                  <a:srgbClr val="585858"/>
                </a:solidFill>
                <a:latin typeface="Calibri"/>
                <a:cs typeface="Calibri"/>
              </a:rPr>
              <a:t>arePo</a:t>
            </a:r>
            <a:r>
              <a:rPr sz="1150" spc="-5" dirty="0">
                <a:solidFill>
                  <a:srgbClr val="585858"/>
                </a:solidFill>
                <a:latin typeface="Calibri"/>
                <a:cs typeface="Calibri"/>
              </a:rPr>
              <a:t>in</a:t>
            </a:r>
            <a:r>
              <a:rPr sz="1150" spc="0" dirty="0">
                <a:solidFill>
                  <a:srgbClr val="585858"/>
                </a:solidFill>
                <a:latin typeface="Calibri"/>
                <a:cs typeface="Calibri"/>
              </a:rPr>
              <a:t>t  Service</a:t>
            </a:r>
            <a:endParaRPr sz="1150">
              <a:latin typeface="Calibri"/>
              <a:cs typeface="Calibri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BF4D46B-7F9A-4354-8CB5-F925BD05AD68}"/>
              </a:ext>
            </a:extLst>
          </p:cNvPr>
          <p:cNvSpPr/>
          <p:nvPr/>
        </p:nvSpPr>
        <p:spPr>
          <a:xfrm>
            <a:off x="1641043" y="2691482"/>
            <a:ext cx="375920" cy="731520"/>
          </a:xfrm>
          <a:custGeom>
            <a:avLst/>
            <a:gdLst/>
            <a:ahLst/>
            <a:cxnLst/>
            <a:rect l="l" t="t" r="r" b="b"/>
            <a:pathLst>
              <a:path w="375919" h="731519">
                <a:moveTo>
                  <a:pt x="333792" y="0"/>
                </a:moveTo>
                <a:lnTo>
                  <a:pt x="41724" y="0"/>
                </a:lnTo>
                <a:lnTo>
                  <a:pt x="3292" y="25564"/>
                </a:lnTo>
                <a:lnTo>
                  <a:pt x="0" y="41791"/>
                </a:lnTo>
                <a:lnTo>
                  <a:pt x="0" y="731356"/>
                </a:lnTo>
                <a:lnTo>
                  <a:pt x="375516" y="731356"/>
                </a:lnTo>
                <a:lnTo>
                  <a:pt x="375516" y="647772"/>
                </a:lnTo>
                <a:lnTo>
                  <a:pt x="73017" y="647771"/>
                </a:lnTo>
                <a:lnTo>
                  <a:pt x="73017" y="616428"/>
                </a:lnTo>
                <a:lnTo>
                  <a:pt x="375516" y="616428"/>
                </a:lnTo>
                <a:lnTo>
                  <a:pt x="375516" y="553740"/>
                </a:lnTo>
                <a:lnTo>
                  <a:pt x="73017" y="553740"/>
                </a:lnTo>
                <a:lnTo>
                  <a:pt x="73017" y="522396"/>
                </a:lnTo>
                <a:lnTo>
                  <a:pt x="375516" y="522396"/>
                </a:lnTo>
                <a:lnTo>
                  <a:pt x="375516" y="125375"/>
                </a:lnTo>
                <a:lnTo>
                  <a:pt x="73017" y="125375"/>
                </a:lnTo>
                <a:lnTo>
                  <a:pt x="73017" y="94031"/>
                </a:lnTo>
                <a:lnTo>
                  <a:pt x="375516" y="94031"/>
                </a:lnTo>
                <a:lnTo>
                  <a:pt x="375516" y="41791"/>
                </a:lnTo>
                <a:lnTo>
                  <a:pt x="372224" y="25564"/>
                </a:lnTo>
                <a:lnTo>
                  <a:pt x="363260" y="12276"/>
                </a:lnTo>
                <a:lnTo>
                  <a:pt x="349993" y="3297"/>
                </a:lnTo>
                <a:lnTo>
                  <a:pt x="333792" y="0"/>
                </a:lnTo>
                <a:close/>
              </a:path>
              <a:path w="375919" h="731519">
                <a:moveTo>
                  <a:pt x="375516" y="616428"/>
                </a:moveTo>
                <a:lnTo>
                  <a:pt x="302499" y="616428"/>
                </a:lnTo>
                <a:lnTo>
                  <a:pt x="302499" y="647772"/>
                </a:lnTo>
                <a:lnTo>
                  <a:pt x="375516" y="647772"/>
                </a:lnTo>
                <a:lnTo>
                  <a:pt x="375516" y="616428"/>
                </a:lnTo>
                <a:close/>
              </a:path>
              <a:path w="375919" h="731519">
                <a:moveTo>
                  <a:pt x="375516" y="522396"/>
                </a:moveTo>
                <a:lnTo>
                  <a:pt x="302499" y="522396"/>
                </a:lnTo>
                <a:lnTo>
                  <a:pt x="302499" y="553740"/>
                </a:lnTo>
                <a:lnTo>
                  <a:pt x="375516" y="553740"/>
                </a:lnTo>
                <a:lnTo>
                  <a:pt x="375516" y="522396"/>
                </a:lnTo>
                <a:close/>
              </a:path>
              <a:path w="375919" h="731519">
                <a:moveTo>
                  <a:pt x="375516" y="94031"/>
                </a:moveTo>
                <a:lnTo>
                  <a:pt x="302499" y="94031"/>
                </a:lnTo>
                <a:lnTo>
                  <a:pt x="302499" y="125375"/>
                </a:lnTo>
                <a:lnTo>
                  <a:pt x="375516" y="125375"/>
                </a:lnTo>
                <a:lnTo>
                  <a:pt x="375516" y="94031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963942C5-DF17-4F5B-8BFB-3D3D83EDBE14}"/>
              </a:ext>
            </a:extLst>
          </p:cNvPr>
          <p:cNvSpPr/>
          <p:nvPr/>
        </p:nvSpPr>
        <p:spPr>
          <a:xfrm>
            <a:off x="1849663" y="3119847"/>
            <a:ext cx="469900" cy="386715"/>
          </a:xfrm>
          <a:custGeom>
            <a:avLst/>
            <a:gdLst/>
            <a:ahLst/>
            <a:cxnLst/>
            <a:rect l="l" t="t" r="r" b="b"/>
            <a:pathLst>
              <a:path w="469900" h="386714">
                <a:moveTo>
                  <a:pt x="417240" y="0"/>
                </a:moveTo>
                <a:lnTo>
                  <a:pt x="52155" y="0"/>
                </a:lnTo>
                <a:lnTo>
                  <a:pt x="15124" y="15149"/>
                </a:lnTo>
                <a:lnTo>
                  <a:pt x="0" y="52239"/>
                </a:lnTo>
                <a:lnTo>
                  <a:pt x="0" y="334335"/>
                </a:lnTo>
                <a:lnTo>
                  <a:pt x="15125" y="371425"/>
                </a:lnTo>
                <a:lnTo>
                  <a:pt x="52155" y="386574"/>
                </a:lnTo>
                <a:lnTo>
                  <a:pt x="417240" y="386575"/>
                </a:lnTo>
                <a:lnTo>
                  <a:pt x="437711" y="382526"/>
                </a:lnTo>
                <a:lnTo>
                  <a:pt x="454270" y="371425"/>
                </a:lnTo>
                <a:lnTo>
                  <a:pt x="465353" y="354839"/>
                </a:lnTo>
                <a:lnTo>
                  <a:pt x="469395" y="334335"/>
                </a:lnTo>
                <a:lnTo>
                  <a:pt x="469395" y="52239"/>
                </a:lnTo>
                <a:lnTo>
                  <a:pt x="465353" y="31735"/>
                </a:lnTo>
                <a:lnTo>
                  <a:pt x="454270" y="15149"/>
                </a:lnTo>
                <a:lnTo>
                  <a:pt x="437711" y="4048"/>
                </a:lnTo>
                <a:lnTo>
                  <a:pt x="417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0D2B2A8-E097-4FC7-9F2F-481B9E3F3D77}"/>
              </a:ext>
            </a:extLst>
          </p:cNvPr>
          <p:cNvSpPr/>
          <p:nvPr/>
        </p:nvSpPr>
        <p:spPr>
          <a:xfrm>
            <a:off x="1880956" y="3151191"/>
            <a:ext cx="407034" cy="324485"/>
          </a:xfrm>
          <a:custGeom>
            <a:avLst/>
            <a:gdLst/>
            <a:ahLst/>
            <a:cxnLst/>
            <a:rect l="l" t="t" r="r" b="b"/>
            <a:pathLst>
              <a:path w="407035" h="324485">
                <a:moveTo>
                  <a:pt x="385947" y="0"/>
                </a:moveTo>
                <a:lnTo>
                  <a:pt x="20862" y="0"/>
                </a:lnTo>
                <a:lnTo>
                  <a:pt x="0" y="20895"/>
                </a:lnTo>
                <a:lnTo>
                  <a:pt x="0" y="302991"/>
                </a:lnTo>
                <a:lnTo>
                  <a:pt x="385947" y="323887"/>
                </a:lnTo>
                <a:lnTo>
                  <a:pt x="394488" y="322385"/>
                </a:lnTo>
                <a:lnTo>
                  <a:pt x="401072" y="318141"/>
                </a:lnTo>
                <a:lnTo>
                  <a:pt x="405310" y="311545"/>
                </a:lnTo>
                <a:lnTo>
                  <a:pt x="406809" y="302991"/>
                </a:lnTo>
                <a:lnTo>
                  <a:pt x="20862" y="302991"/>
                </a:lnTo>
                <a:lnTo>
                  <a:pt x="20862" y="62687"/>
                </a:lnTo>
                <a:lnTo>
                  <a:pt x="406809" y="62687"/>
                </a:lnTo>
                <a:lnTo>
                  <a:pt x="406809" y="20896"/>
                </a:lnTo>
                <a:lnTo>
                  <a:pt x="405310" y="12341"/>
                </a:lnTo>
                <a:lnTo>
                  <a:pt x="401072" y="5746"/>
                </a:lnTo>
                <a:lnTo>
                  <a:pt x="394488" y="1502"/>
                </a:lnTo>
                <a:lnTo>
                  <a:pt x="385947" y="0"/>
                </a:lnTo>
                <a:close/>
              </a:path>
              <a:path w="407035" h="324485">
                <a:moveTo>
                  <a:pt x="406809" y="62687"/>
                </a:moveTo>
                <a:lnTo>
                  <a:pt x="385947" y="62687"/>
                </a:lnTo>
                <a:lnTo>
                  <a:pt x="385947" y="302991"/>
                </a:lnTo>
                <a:lnTo>
                  <a:pt x="406809" y="302991"/>
                </a:lnTo>
                <a:lnTo>
                  <a:pt x="406809" y="62687"/>
                </a:lnTo>
                <a:close/>
              </a:path>
            </a:pathLst>
          </a:custGeom>
          <a:solidFill>
            <a:srgbClr val="51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1AC18225-091A-4F46-8281-F1B65BEAE3DB}"/>
              </a:ext>
            </a:extLst>
          </p:cNvPr>
          <p:cNvSpPr txBox="1"/>
          <p:nvPr/>
        </p:nvSpPr>
        <p:spPr>
          <a:xfrm>
            <a:off x="2149894" y="2920751"/>
            <a:ext cx="17208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u="heavy" spc="0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heavy" spc="90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CD5E7515-D95B-4E2C-9AA5-A63F5132EC8D}"/>
              </a:ext>
            </a:extLst>
          </p:cNvPr>
          <p:cNvSpPr txBox="1"/>
          <p:nvPr/>
        </p:nvSpPr>
        <p:spPr>
          <a:xfrm>
            <a:off x="298805" y="2681788"/>
            <a:ext cx="1238885" cy="744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03505" algn="r">
              <a:lnSpc>
                <a:spcPct val="101299"/>
              </a:lnSpc>
              <a:spcBef>
                <a:spcPts val="95"/>
              </a:spcBef>
            </a:pPr>
            <a:r>
              <a:rPr sz="1550" spc="-75" dirty="0">
                <a:solidFill>
                  <a:srgbClr val="666666"/>
                </a:solidFill>
                <a:latin typeface="Calibri"/>
                <a:cs typeface="Calibri"/>
              </a:rPr>
              <a:t>Your</a:t>
            </a:r>
            <a:r>
              <a:rPr sz="1550" spc="-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60" dirty="0">
                <a:solidFill>
                  <a:srgbClr val="666666"/>
                </a:solidFill>
                <a:latin typeface="Calibri"/>
                <a:cs typeface="Calibri"/>
              </a:rPr>
              <a:t>WebHook </a:t>
            </a:r>
            <a:r>
              <a:rPr sz="155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70" dirty="0">
                <a:solidFill>
                  <a:srgbClr val="666666"/>
                </a:solidFill>
                <a:latin typeface="Calibri"/>
                <a:cs typeface="Calibri"/>
              </a:rPr>
              <a:t>notifi</a:t>
            </a:r>
            <a:r>
              <a:rPr sz="1550" spc="-80" dirty="0">
                <a:solidFill>
                  <a:srgbClr val="666666"/>
                </a:solidFill>
                <a:latin typeface="Calibri"/>
                <a:cs typeface="Calibri"/>
              </a:rPr>
              <a:t>c</a:t>
            </a:r>
            <a:r>
              <a:rPr sz="1550" spc="-75" dirty="0">
                <a:solidFill>
                  <a:srgbClr val="666666"/>
                </a:solidFill>
                <a:latin typeface="Calibri"/>
                <a:cs typeface="Calibri"/>
              </a:rPr>
              <a:t>a</a:t>
            </a:r>
            <a:r>
              <a:rPr sz="1550" spc="-70" dirty="0">
                <a:solidFill>
                  <a:srgbClr val="666666"/>
                </a:solidFill>
                <a:latin typeface="Calibri"/>
                <a:cs typeface="Calibri"/>
              </a:rPr>
              <a:t>tio</a:t>
            </a:r>
            <a:r>
              <a:rPr sz="1550" spc="0" dirty="0">
                <a:solidFill>
                  <a:srgbClr val="666666"/>
                </a:solidFill>
                <a:latin typeface="Calibri"/>
                <a:cs typeface="Calibri"/>
              </a:rPr>
              <a:t>n  </a:t>
            </a:r>
            <a:r>
              <a:rPr sz="1550" spc="-55" dirty="0">
                <a:solidFill>
                  <a:srgbClr val="666666"/>
                </a:solidFill>
                <a:latin typeface="Calibri"/>
                <a:cs typeface="Calibri"/>
              </a:rPr>
              <a:t>service</a:t>
            </a:r>
            <a:r>
              <a:rPr sz="1550" spc="-220" dirty="0">
                <a:solidFill>
                  <a:srgbClr val="666666"/>
                </a:solidFill>
                <a:latin typeface="Calibri"/>
                <a:cs typeface="Calibri"/>
              </a:rPr>
              <a:t> </a:t>
            </a:r>
            <a:r>
              <a:rPr sz="1550" spc="-55" dirty="0">
                <a:solidFill>
                  <a:srgbClr val="666666"/>
                </a:solidFill>
                <a:latin typeface="Calibri"/>
                <a:cs typeface="Calibri"/>
              </a:rPr>
              <a:t>endpoint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B0933F0-E665-43A8-8A9E-8DC12331EDB9}"/>
              </a:ext>
            </a:extLst>
          </p:cNvPr>
          <p:cNvSpPr/>
          <p:nvPr/>
        </p:nvSpPr>
        <p:spPr>
          <a:xfrm>
            <a:off x="2321051" y="2563677"/>
            <a:ext cx="7225283" cy="397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AB34163-13F3-49BC-A95D-E66BCF2E5EA9}"/>
              </a:ext>
            </a:extLst>
          </p:cNvPr>
          <p:cNvSpPr/>
          <p:nvPr/>
        </p:nvSpPr>
        <p:spPr>
          <a:xfrm>
            <a:off x="2492501" y="2663119"/>
            <a:ext cx="6973570" cy="144780"/>
          </a:xfrm>
          <a:custGeom>
            <a:avLst/>
            <a:gdLst/>
            <a:ahLst/>
            <a:cxnLst/>
            <a:rect l="l" t="t" r="r" b="b"/>
            <a:pathLst>
              <a:path w="6973570" h="144780">
                <a:moveTo>
                  <a:pt x="6973316" y="37718"/>
                </a:moveTo>
                <a:lnTo>
                  <a:pt x="6886448" y="37972"/>
                </a:lnTo>
                <a:lnTo>
                  <a:pt x="6886575" y="66928"/>
                </a:lnTo>
                <a:lnTo>
                  <a:pt x="6973443" y="66675"/>
                </a:lnTo>
                <a:lnTo>
                  <a:pt x="6973316" y="37718"/>
                </a:lnTo>
                <a:close/>
              </a:path>
              <a:path w="6973570" h="144780">
                <a:moveTo>
                  <a:pt x="6857492" y="38100"/>
                </a:moveTo>
                <a:lnTo>
                  <a:pt x="6770624" y="38353"/>
                </a:lnTo>
                <a:lnTo>
                  <a:pt x="6770751" y="67309"/>
                </a:lnTo>
                <a:lnTo>
                  <a:pt x="6857619" y="67055"/>
                </a:lnTo>
                <a:lnTo>
                  <a:pt x="6857492" y="38100"/>
                </a:lnTo>
                <a:close/>
              </a:path>
              <a:path w="6973570" h="144780">
                <a:moveTo>
                  <a:pt x="6741668" y="38353"/>
                </a:moveTo>
                <a:lnTo>
                  <a:pt x="6654800" y="38607"/>
                </a:lnTo>
                <a:lnTo>
                  <a:pt x="6654927" y="67563"/>
                </a:lnTo>
                <a:lnTo>
                  <a:pt x="6741795" y="67309"/>
                </a:lnTo>
                <a:lnTo>
                  <a:pt x="6741668" y="38353"/>
                </a:lnTo>
                <a:close/>
              </a:path>
              <a:path w="6973570" h="144780">
                <a:moveTo>
                  <a:pt x="6625844" y="38734"/>
                </a:moveTo>
                <a:lnTo>
                  <a:pt x="6538976" y="38988"/>
                </a:lnTo>
                <a:lnTo>
                  <a:pt x="6539103" y="67944"/>
                </a:lnTo>
                <a:lnTo>
                  <a:pt x="6625971" y="67690"/>
                </a:lnTo>
                <a:lnTo>
                  <a:pt x="6625844" y="38734"/>
                </a:lnTo>
                <a:close/>
              </a:path>
              <a:path w="6973570" h="144780">
                <a:moveTo>
                  <a:pt x="6510020" y="39115"/>
                </a:moveTo>
                <a:lnTo>
                  <a:pt x="6423152" y="39369"/>
                </a:lnTo>
                <a:lnTo>
                  <a:pt x="6423279" y="68325"/>
                </a:lnTo>
                <a:lnTo>
                  <a:pt x="6510147" y="68071"/>
                </a:lnTo>
                <a:lnTo>
                  <a:pt x="6510020" y="39115"/>
                </a:lnTo>
                <a:close/>
              </a:path>
              <a:path w="6973570" h="144780">
                <a:moveTo>
                  <a:pt x="6394196" y="39369"/>
                </a:moveTo>
                <a:lnTo>
                  <a:pt x="6307328" y="39623"/>
                </a:lnTo>
                <a:lnTo>
                  <a:pt x="6307455" y="68579"/>
                </a:lnTo>
                <a:lnTo>
                  <a:pt x="6394323" y="68325"/>
                </a:lnTo>
                <a:lnTo>
                  <a:pt x="6394196" y="39369"/>
                </a:lnTo>
                <a:close/>
              </a:path>
              <a:path w="6973570" h="144780">
                <a:moveTo>
                  <a:pt x="6278372" y="39750"/>
                </a:moveTo>
                <a:lnTo>
                  <a:pt x="6191504" y="40004"/>
                </a:lnTo>
                <a:lnTo>
                  <a:pt x="6191631" y="68960"/>
                </a:lnTo>
                <a:lnTo>
                  <a:pt x="6278499" y="68706"/>
                </a:lnTo>
                <a:lnTo>
                  <a:pt x="6278372" y="39750"/>
                </a:lnTo>
                <a:close/>
              </a:path>
              <a:path w="6973570" h="144780">
                <a:moveTo>
                  <a:pt x="6162548" y="40131"/>
                </a:moveTo>
                <a:lnTo>
                  <a:pt x="6075680" y="40385"/>
                </a:lnTo>
                <a:lnTo>
                  <a:pt x="6075807" y="69341"/>
                </a:lnTo>
                <a:lnTo>
                  <a:pt x="6162675" y="69087"/>
                </a:lnTo>
                <a:lnTo>
                  <a:pt x="6162548" y="40131"/>
                </a:lnTo>
                <a:close/>
              </a:path>
              <a:path w="6973570" h="144780">
                <a:moveTo>
                  <a:pt x="6046724" y="40512"/>
                </a:moveTo>
                <a:lnTo>
                  <a:pt x="5959856" y="40766"/>
                </a:lnTo>
                <a:lnTo>
                  <a:pt x="5959983" y="69722"/>
                </a:lnTo>
                <a:lnTo>
                  <a:pt x="6046851" y="69468"/>
                </a:lnTo>
                <a:lnTo>
                  <a:pt x="6046724" y="40512"/>
                </a:lnTo>
                <a:close/>
              </a:path>
              <a:path w="6973570" h="144780">
                <a:moveTo>
                  <a:pt x="5930900" y="40766"/>
                </a:moveTo>
                <a:lnTo>
                  <a:pt x="5844032" y="41020"/>
                </a:lnTo>
                <a:lnTo>
                  <a:pt x="5844158" y="69976"/>
                </a:lnTo>
                <a:lnTo>
                  <a:pt x="5931027" y="69722"/>
                </a:lnTo>
                <a:lnTo>
                  <a:pt x="5930900" y="40766"/>
                </a:lnTo>
                <a:close/>
              </a:path>
              <a:path w="6973570" h="144780">
                <a:moveTo>
                  <a:pt x="5815076" y="41147"/>
                </a:moveTo>
                <a:lnTo>
                  <a:pt x="5728208" y="41401"/>
                </a:lnTo>
                <a:lnTo>
                  <a:pt x="5728334" y="70357"/>
                </a:lnTo>
                <a:lnTo>
                  <a:pt x="5815203" y="70103"/>
                </a:lnTo>
                <a:lnTo>
                  <a:pt x="5815076" y="41147"/>
                </a:lnTo>
                <a:close/>
              </a:path>
              <a:path w="6973570" h="144780">
                <a:moveTo>
                  <a:pt x="5699252" y="41528"/>
                </a:moveTo>
                <a:lnTo>
                  <a:pt x="5612383" y="41782"/>
                </a:lnTo>
                <a:lnTo>
                  <a:pt x="5612511" y="70738"/>
                </a:lnTo>
                <a:lnTo>
                  <a:pt x="5699379" y="70484"/>
                </a:lnTo>
                <a:lnTo>
                  <a:pt x="5699252" y="41528"/>
                </a:lnTo>
                <a:close/>
              </a:path>
              <a:path w="6973570" h="144780">
                <a:moveTo>
                  <a:pt x="5583428" y="41782"/>
                </a:moveTo>
                <a:lnTo>
                  <a:pt x="5496559" y="42036"/>
                </a:lnTo>
                <a:lnTo>
                  <a:pt x="5496687" y="70992"/>
                </a:lnTo>
                <a:lnTo>
                  <a:pt x="5583555" y="70738"/>
                </a:lnTo>
                <a:lnTo>
                  <a:pt x="5583428" y="41782"/>
                </a:lnTo>
                <a:close/>
              </a:path>
              <a:path w="6973570" h="144780">
                <a:moveTo>
                  <a:pt x="5467604" y="42163"/>
                </a:moveTo>
                <a:lnTo>
                  <a:pt x="5380736" y="42417"/>
                </a:lnTo>
                <a:lnTo>
                  <a:pt x="5380863" y="71373"/>
                </a:lnTo>
                <a:lnTo>
                  <a:pt x="5467731" y="71119"/>
                </a:lnTo>
                <a:lnTo>
                  <a:pt x="5467604" y="42163"/>
                </a:lnTo>
                <a:close/>
              </a:path>
              <a:path w="6973570" h="144780">
                <a:moveTo>
                  <a:pt x="5351780" y="42544"/>
                </a:moveTo>
                <a:lnTo>
                  <a:pt x="5264912" y="42798"/>
                </a:lnTo>
                <a:lnTo>
                  <a:pt x="5265039" y="71754"/>
                </a:lnTo>
                <a:lnTo>
                  <a:pt x="5351907" y="71500"/>
                </a:lnTo>
                <a:lnTo>
                  <a:pt x="5351780" y="42544"/>
                </a:lnTo>
                <a:close/>
              </a:path>
              <a:path w="6973570" h="144780">
                <a:moveTo>
                  <a:pt x="5235956" y="42798"/>
                </a:moveTo>
                <a:lnTo>
                  <a:pt x="5149088" y="43052"/>
                </a:lnTo>
                <a:lnTo>
                  <a:pt x="5149215" y="72008"/>
                </a:lnTo>
                <a:lnTo>
                  <a:pt x="5236083" y="71754"/>
                </a:lnTo>
                <a:lnTo>
                  <a:pt x="5235956" y="42798"/>
                </a:lnTo>
                <a:close/>
              </a:path>
              <a:path w="6973570" h="144780">
                <a:moveTo>
                  <a:pt x="5120132" y="43179"/>
                </a:moveTo>
                <a:lnTo>
                  <a:pt x="5033264" y="43433"/>
                </a:lnTo>
                <a:lnTo>
                  <a:pt x="5033391" y="72389"/>
                </a:lnTo>
                <a:lnTo>
                  <a:pt x="5120258" y="72135"/>
                </a:lnTo>
                <a:lnTo>
                  <a:pt x="5120132" y="43179"/>
                </a:lnTo>
                <a:close/>
              </a:path>
              <a:path w="6973570" h="144780">
                <a:moveTo>
                  <a:pt x="5004308" y="43560"/>
                </a:moveTo>
                <a:lnTo>
                  <a:pt x="4917440" y="43814"/>
                </a:lnTo>
                <a:lnTo>
                  <a:pt x="4917567" y="72770"/>
                </a:lnTo>
                <a:lnTo>
                  <a:pt x="5004434" y="72516"/>
                </a:lnTo>
                <a:lnTo>
                  <a:pt x="5004308" y="43560"/>
                </a:lnTo>
                <a:close/>
              </a:path>
              <a:path w="6973570" h="144780">
                <a:moveTo>
                  <a:pt x="4888483" y="43814"/>
                </a:moveTo>
                <a:lnTo>
                  <a:pt x="4801616" y="44068"/>
                </a:lnTo>
                <a:lnTo>
                  <a:pt x="4801743" y="73025"/>
                </a:lnTo>
                <a:lnTo>
                  <a:pt x="4888611" y="72770"/>
                </a:lnTo>
                <a:lnTo>
                  <a:pt x="4888483" y="43814"/>
                </a:lnTo>
                <a:close/>
              </a:path>
              <a:path w="6973570" h="144780">
                <a:moveTo>
                  <a:pt x="4772659" y="44195"/>
                </a:moveTo>
                <a:lnTo>
                  <a:pt x="4685792" y="44450"/>
                </a:lnTo>
                <a:lnTo>
                  <a:pt x="4685919" y="73405"/>
                </a:lnTo>
                <a:lnTo>
                  <a:pt x="4772787" y="73151"/>
                </a:lnTo>
                <a:lnTo>
                  <a:pt x="4772659" y="44195"/>
                </a:lnTo>
                <a:close/>
              </a:path>
              <a:path w="6973570" h="144780">
                <a:moveTo>
                  <a:pt x="4656836" y="44576"/>
                </a:moveTo>
                <a:lnTo>
                  <a:pt x="4569968" y="44830"/>
                </a:lnTo>
                <a:lnTo>
                  <a:pt x="4570095" y="73786"/>
                </a:lnTo>
                <a:lnTo>
                  <a:pt x="4656963" y="73532"/>
                </a:lnTo>
                <a:lnTo>
                  <a:pt x="4656836" y="44576"/>
                </a:lnTo>
                <a:close/>
              </a:path>
              <a:path w="6973570" h="144780">
                <a:moveTo>
                  <a:pt x="4541012" y="44957"/>
                </a:moveTo>
                <a:lnTo>
                  <a:pt x="4454144" y="45211"/>
                </a:lnTo>
                <a:lnTo>
                  <a:pt x="4454271" y="74167"/>
                </a:lnTo>
                <a:lnTo>
                  <a:pt x="4541139" y="73913"/>
                </a:lnTo>
                <a:lnTo>
                  <a:pt x="4541012" y="44957"/>
                </a:lnTo>
                <a:close/>
              </a:path>
              <a:path w="6973570" h="144780">
                <a:moveTo>
                  <a:pt x="4425188" y="45211"/>
                </a:moveTo>
                <a:lnTo>
                  <a:pt x="4338320" y="45465"/>
                </a:lnTo>
                <a:lnTo>
                  <a:pt x="4338447" y="74421"/>
                </a:lnTo>
                <a:lnTo>
                  <a:pt x="4425315" y="74167"/>
                </a:lnTo>
                <a:lnTo>
                  <a:pt x="4425188" y="45211"/>
                </a:lnTo>
                <a:close/>
              </a:path>
              <a:path w="6973570" h="144780">
                <a:moveTo>
                  <a:pt x="4309364" y="45592"/>
                </a:moveTo>
                <a:lnTo>
                  <a:pt x="4222496" y="45846"/>
                </a:lnTo>
                <a:lnTo>
                  <a:pt x="4222623" y="74802"/>
                </a:lnTo>
                <a:lnTo>
                  <a:pt x="4309491" y="74548"/>
                </a:lnTo>
                <a:lnTo>
                  <a:pt x="4309364" y="45592"/>
                </a:lnTo>
                <a:close/>
              </a:path>
              <a:path w="6973570" h="144780">
                <a:moveTo>
                  <a:pt x="4193540" y="45973"/>
                </a:moveTo>
                <a:lnTo>
                  <a:pt x="4106672" y="46227"/>
                </a:lnTo>
                <a:lnTo>
                  <a:pt x="4106799" y="75183"/>
                </a:lnTo>
                <a:lnTo>
                  <a:pt x="4193667" y="74929"/>
                </a:lnTo>
                <a:lnTo>
                  <a:pt x="4193540" y="45973"/>
                </a:lnTo>
                <a:close/>
              </a:path>
              <a:path w="6973570" h="144780">
                <a:moveTo>
                  <a:pt x="4077716" y="46227"/>
                </a:moveTo>
                <a:lnTo>
                  <a:pt x="3990848" y="46481"/>
                </a:lnTo>
                <a:lnTo>
                  <a:pt x="3990975" y="75437"/>
                </a:lnTo>
                <a:lnTo>
                  <a:pt x="4077843" y="75183"/>
                </a:lnTo>
                <a:lnTo>
                  <a:pt x="4077716" y="46227"/>
                </a:lnTo>
                <a:close/>
              </a:path>
              <a:path w="6973570" h="144780">
                <a:moveTo>
                  <a:pt x="3961892" y="46608"/>
                </a:moveTo>
                <a:lnTo>
                  <a:pt x="3875024" y="46862"/>
                </a:lnTo>
                <a:lnTo>
                  <a:pt x="3875151" y="75818"/>
                </a:lnTo>
                <a:lnTo>
                  <a:pt x="3962019" y="75564"/>
                </a:lnTo>
                <a:lnTo>
                  <a:pt x="3961892" y="46608"/>
                </a:lnTo>
                <a:close/>
              </a:path>
              <a:path w="6973570" h="144780">
                <a:moveTo>
                  <a:pt x="3846068" y="46989"/>
                </a:moveTo>
                <a:lnTo>
                  <a:pt x="3759200" y="47243"/>
                </a:lnTo>
                <a:lnTo>
                  <a:pt x="3759327" y="76200"/>
                </a:lnTo>
                <a:lnTo>
                  <a:pt x="3846195" y="75945"/>
                </a:lnTo>
                <a:lnTo>
                  <a:pt x="3846068" y="46989"/>
                </a:lnTo>
                <a:close/>
              </a:path>
              <a:path w="6973570" h="144780">
                <a:moveTo>
                  <a:pt x="3730244" y="47243"/>
                </a:moveTo>
                <a:lnTo>
                  <a:pt x="3643376" y="47497"/>
                </a:lnTo>
                <a:lnTo>
                  <a:pt x="3643503" y="76453"/>
                </a:lnTo>
                <a:lnTo>
                  <a:pt x="3730371" y="76200"/>
                </a:lnTo>
                <a:lnTo>
                  <a:pt x="3730244" y="47243"/>
                </a:lnTo>
                <a:close/>
              </a:path>
              <a:path w="6973570" h="144780">
                <a:moveTo>
                  <a:pt x="3614420" y="47625"/>
                </a:moveTo>
                <a:lnTo>
                  <a:pt x="3527552" y="47878"/>
                </a:lnTo>
                <a:lnTo>
                  <a:pt x="3527679" y="76834"/>
                </a:lnTo>
                <a:lnTo>
                  <a:pt x="3614547" y="76580"/>
                </a:lnTo>
                <a:lnTo>
                  <a:pt x="3614420" y="47625"/>
                </a:lnTo>
                <a:close/>
              </a:path>
              <a:path w="6973570" h="144780">
                <a:moveTo>
                  <a:pt x="3498596" y="48005"/>
                </a:moveTo>
                <a:lnTo>
                  <a:pt x="3411728" y="48259"/>
                </a:lnTo>
                <a:lnTo>
                  <a:pt x="3411855" y="77215"/>
                </a:lnTo>
                <a:lnTo>
                  <a:pt x="3498723" y="76961"/>
                </a:lnTo>
                <a:lnTo>
                  <a:pt x="3498596" y="48005"/>
                </a:lnTo>
                <a:close/>
              </a:path>
              <a:path w="6973570" h="144780">
                <a:moveTo>
                  <a:pt x="3382772" y="48259"/>
                </a:moveTo>
                <a:lnTo>
                  <a:pt x="3295904" y="48513"/>
                </a:lnTo>
                <a:lnTo>
                  <a:pt x="3296031" y="77469"/>
                </a:lnTo>
                <a:lnTo>
                  <a:pt x="3382899" y="77215"/>
                </a:lnTo>
                <a:lnTo>
                  <a:pt x="3382772" y="48259"/>
                </a:lnTo>
                <a:close/>
              </a:path>
              <a:path w="6973570" h="144780">
                <a:moveTo>
                  <a:pt x="3266948" y="48640"/>
                </a:moveTo>
                <a:lnTo>
                  <a:pt x="3180080" y="48894"/>
                </a:lnTo>
                <a:lnTo>
                  <a:pt x="3180207" y="77850"/>
                </a:lnTo>
                <a:lnTo>
                  <a:pt x="3267075" y="77596"/>
                </a:lnTo>
                <a:lnTo>
                  <a:pt x="3266948" y="48640"/>
                </a:lnTo>
                <a:close/>
              </a:path>
              <a:path w="6973570" h="144780">
                <a:moveTo>
                  <a:pt x="3151124" y="49021"/>
                </a:moveTo>
                <a:lnTo>
                  <a:pt x="3064256" y="49275"/>
                </a:lnTo>
                <a:lnTo>
                  <a:pt x="3064383" y="78231"/>
                </a:lnTo>
                <a:lnTo>
                  <a:pt x="3151251" y="77977"/>
                </a:lnTo>
                <a:lnTo>
                  <a:pt x="3151124" y="49021"/>
                </a:lnTo>
                <a:close/>
              </a:path>
              <a:path w="6973570" h="144780">
                <a:moveTo>
                  <a:pt x="3035300" y="49402"/>
                </a:moveTo>
                <a:lnTo>
                  <a:pt x="2948432" y="49656"/>
                </a:lnTo>
                <a:lnTo>
                  <a:pt x="2948559" y="78612"/>
                </a:lnTo>
                <a:lnTo>
                  <a:pt x="3035427" y="78358"/>
                </a:lnTo>
                <a:lnTo>
                  <a:pt x="3035300" y="49402"/>
                </a:lnTo>
                <a:close/>
              </a:path>
              <a:path w="6973570" h="144780">
                <a:moveTo>
                  <a:pt x="2919476" y="49656"/>
                </a:moveTo>
                <a:lnTo>
                  <a:pt x="2832608" y="49910"/>
                </a:lnTo>
                <a:lnTo>
                  <a:pt x="2832735" y="78866"/>
                </a:lnTo>
                <a:lnTo>
                  <a:pt x="2919603" y="78612"/>
                </a:lnTo>
                <a:lnTo>
                  <a:pt x="2919476" y="49656"/>
                </a:lnTo>
                <a:close/>
              </a:path>
              <a:path w="6973570" h="144780">
                <a:moveTo>
                  <a:pt x="2803652" y="50037"/>
                </a:moveTo>
                <a:lnTo>
                  <a:pt x="2716784" y="50291"/>
                </a:lnTo>
                <a:lnTo>
                  <a:pt x="2716911" y="79247"/>
                </a:lnTo>
                <a:lnTo>
                  <a:pt x="2803779" y="78993"/>
                </a:lnTo>
                <a:lnTo>
                  <a:pt x="2803652" y="50037"/>
                </a:lnTo>
                <a:close/>
              </a:path>
              <a:path w="6973570" h="144780">
                <a:moveTo>
                  <a:pt x="2687828" y="50418"/>
                </a:moveTo>
                <a:lnTo>
                  <a:pt x="2600960" y="50672"/>
                </a:lnTo>
                <a:lnTo>
                  <a:pt x="2601087" y="79628"/>
                </a:lnTo>
                <a:lnTo>
                  <a:pt x="2687955" y="79375"/>
                </a:lnTo>
                <a:lnTo>
                  <a:pt x="2687828" y="50418"/>
                </a:lnTo>
                <a:close/>
              </a:path>
              <a:path w="6973570" h="144780">
                <a:moveTo>
                  <a:pt x="2572004" y="50672"/>
                </a:moveTo>
                <a:lnTo>
                  <a:pt x="2485136" y="50926"/>
                </a:lnTo>
                <a:lnTo>
                  <a:pt x="2485263" y="79882"/>
                </a:lnTo>
                <a:lnTo>
                  <a:pt x="2572131" y="79628"/>
                </a:lnTo>
                <a:lnTo>
                  <a:pt x="2572004" y="50672"/>
                </a:lnTo>
                <a:close/>
              </a:path>
              <a:path w="6973570" h="144780">
                <a:moveTo>
                  <a:pt x="2456180" y="51053"/>
                </a:moveTo>
                <a:lnTo>
                  <a:pt x="2369312" y="51307"/>
                </a:lnTo>
                <a:lnTo>
                  <a:pt x="2369439" y="80263"/>
                </a:lnTo>
                <a:lnTo>
                  <a:pt x="2456307" y="80009"/>
                </a:lnTo>
                <a:lnTo>
                  <a:pt x="2456180" y="51053"/>
                </a:lnTo>
                <a:close/>
              </a:path>
              <a:path w="6973570" h="144780">
                <a:moveTo>
                  <a:pt x="2340356" y="51434"/>
                </a:moveTo>
                <a:lnTo>
                  <a:pt x="2253488" y="51688"/>
                </a:lnTo>
                <a:lnTo>
                  <a:pt x="2253615" y="80644"/>
                </a:lnTo>
                <a:lnTo>
                  <a:pt x="2340483" y="80390"/>
                </a:lnTo>
                <a:lnTo>
                  <a:pt x="2340356" y="51434"/>
                </a:lnTo>
                <a:close/>
              </a:path>
              <a:path w="6973570" h="144780">
                <a:moveTo>
                  <a:pt x="2224532" y="51688"/>
                </a:moveTo>
                <a:lnTo>
                  <a:pt x="2137664" y="51942"/>
                </a:lnTo>
                <a:lnTo>
                  <a:pt x="2137791" y="80898"/>
                </a:lnTo>
                <a:lnTo>
                  <a:pt x="2224659" y="80644"/>
                </a:lnTo>
                <a:lnTo>
                  <a:pt x="2224532" y="51688"/>
                </a:lnTo>
                <a:close/>
              </a:path>
              <a:path w="6973570" h="144780">
                <a:moveTo>
                  <a:pt x="2108708" y="52069"/>
                </a:moveTo>
                <a:lnTo>
                  <a:pt x="2021839" y="52323"/>
                </a:lnTo>
                <a:lnTo>
                  <a:pt x="2021967" y="81279"/>
                </a:lnTo>
                <a:lnTo>
                  <a:pt x="2108835" y="81025"/>
                </a:lnTo>
                <a:lnTo>
                  <a:pt x="2108708" y="52069"/>
                </a:lnTo>
                <a:close/>
              </a:path>
              <a:path w="6973570" h="144780">
                <a:moveTo>
                  <a:pt x="1992884" y="52450"/>
                </a:moveTo>
                <a:lnTo>
                  <a:pt x="1906015" y="52704"/>
                </a:lnTo>
                <a:lnTo>
                  <a:pt x="1906143" y="81660"/>
                </a:lnTo>
                <a:lnTo>
                  <a:pt x="1993011" y="81406"/>
                </a:lnTo>
                <a:lnTo>
                  <a:pt x="1992884" y="52450"/>
                </a:lnTo>
                <a:close/>
              </a:path>
              <a:path w="6973570" h="144780">
                <a:moveTo>
                  <a:pt x="1877060" y="52704"/>
                </a:moveTo>
                <a:lnTo>
                  <a:pt x="1790192" y="52958"/>
                </a:lnTo>
                <a:lnTo>
                  <a:pt x="1790319" y="81914"/>
                </a:lnTo>
                <a:lnTo>
                  <a:pt x="1877187" y="81660"/>
                </a:lnTo>
                <a:lnTo>
                  <a:pt x="1877060" y="52704"/>
                </a:lnTo>
                <a:close/>
              </a:path>
              <a:path w="6973570" h="144780">
                <a:moveTo>
                  <a:pt x="1761236" y="53085"/>
                </a:moveTo>
                <a:lnTo>
                  <a:pt x="1674368" y="53339"/>
                </a:lnTo>
                <a:lnTo>
                  <a:pt x="1674495" y="82295"/>
                </a:lnTo>
                <a:lnTo>
                  <a:pt x="1761363" y="82041"/>
                </a:lnTo>
                <a:lnTo>
                  <a:pt x="1761236" y="53085"/>
                </a:lnTo>
                <a:close/>
              </a:path>
              <a:path w="6973570" h="144780">
                <a:moveTo>
                  <a:pt x="1645412" y="53466"/>
                </a:moveTo>
                <a:lnTo>
                  <a:pt x="1558544" y="53720"/>
                </a:lnTo>
                <a:lnTo>
                  <a:pt x="1558671" y="82676"/>
                </a:lnTo>
                <a:lnTo>
                  <a:pt x="1645539" y="82422"/>
                </a:lnTo>
                <a:lnTo>
                  <a:pt x="1645412" y="53466"/>
                </a:lnTo>
                <a:close/>
              </a:path>
              <a:path w="6973570" h="144780">
                <a:moveTo>
                  <a:pt x="1529588" y="53847"/>
                </a:moveTo>
                <a:lnTo>
                  <a:pt x="1442720" y="54101"/>
                </a:lnTo>
                <a:lnTo>
                  <a:pt x="1442847" y="83057"/>
                </a:lnTo>
                <a:lnTo>
                  <a:pt x="1529714" y="82803"/>
                </a:lnTo>
                <a:lnTo>
                  <a:pt x="1529588" y="53847"/>
                </a:lnTo>
                <a:close/>
              </a:path>
              <a:path w="6973570" h="144780">
                <a:moveTo>
                  <a:pt x="1413764" y="54101"/>
                </a:moveTo>
                <a:lnTo>
                  <a:pt x="1326896" y="54355"/>
                </a:lnTo>
                <a:lnTo>
                  <a:pt x="1327023" y="83311"/>
                </a:lnTo>
                <a:lnTo>
                  <a:pt x="1413890" y="83057"/>
                </a:lnTo>
                <a:lnTo>
                  <a:pt x="1413764" y="54101"/>
                </a:lnTo>
                <a:close/>
              </a:path>
              <a:path w="6973570" h="144780">
                <a:moveTo>
                  <a:pt x="1297939" y="54482"/>
                </a:moveTo>
                <a:lnTo>
                  <a:pt x="1211072" y="54736"/>
                </a:lnTo>
                <a:lnTo>
                  <a:pt x="1211199" y="83692"/>
                </a:lnTo>
                <a:lnTo>
                  <a:pt x="1298067" y="83438"/>
                </a:lnTo>
                <a:lnTo>
                  <a:pt x="1297939" y="54482"/>
                </a:lnTo>
                <a:close/>
              </a:path>
              <a:path w="6973570" h="144780">
                <a:moveTo>
                  <a:pt x="1182115" y="54863"/>
                </a:moveTo>
                <a:lnTo>
                  <a:pt x="1095248" y="55117"/>
                </a:lnTo>
                <a:lnTo>
                  <a:pt x="1095375" y="84073"/>
                </a:lnTo>
                <a:lnTo>
                  <a:pt x="1182243" y="83819"/>
                </a:lnTo>
                <a:lnTo>
                  <a:pt x="1182115" y="54863"/>
                </a:lnTo>
                <a:close/>
              </a:path>
              <a:path w="6973570" h="144780">
                <a:moveTo>
                  <a:pt x="1066292" y="55117"/>
                </a:moveTo>
                <a:lnTo>
                  <a:pt x="979424" y="55371"/>
                </a:lnTo>
                <a:lnTo>
                  <a:pt x="979551" y="84327"/>
                </a:lnTo>
                <a:lnTo>
                  <a:pt x="1066419" y="84073"/>
                </a:lnTo>
                <a:lnTo>
                  <a:pt x="1066292" y="55117"/>
                </a:lnTo>
                <a:close/>
              </a:path>
              <a:path w="6973570" h="144780">
                <a:moveTo>
                  <a:pt x="950468" y="55498"/>
                </a:moveTo>
                <a:lnTo>
                  <a:pt x="863600" y="55752"/>
                </a:lnTo>
                <a:lnTo>
                  <a:pt x="863726" y="84708"/>
                </a:lnTo>
                <a:lnTo>
                  <a:pt x="950595" y="84454"/>
                </a:lnTo>
                <a:lnTo>
                  <a:pt x="950468" y="55498"/>
                </a:lnTo>
                <a:close/>
              </a:path>
              <a:path w="6973570" h="144780">
                <a:moveTo>
                  <a:pt x="834644" y="55879"/>
                </a:moveTo>
                <a:lnTo>
                  <a:pt x="747776" y="56133"/>
                </a:lnTo>
                <a:lnTo>
                  <a:pt x="747903" y="85089"/>
                </a:lnTo>
                <a:lnTo>
                  <a:pt x="834771" y="84835"/>
                </a:lnTo>
                <a:lnTo>
                  <a:pt x="834644" y="55879"/>
                </a:lnTo>
                <a:close/>
              </a:path>
              <a:path w="6973570" h="144780">
                <a:moveTo>
                  <a:pt x="718820" y="56133"/>
                </a:moveTo>
                <a:lnTo>
                  <a:pt x="631952" y="56387"/>
                </a:lnTo>
                <a:lnTo>
                  <a:pt x="632079" y="85343"/>
                </a:lnTo>
                <a:lnTo>
                  <a:pt x="718947" y="85089"/>
                </a:lnTo>
                <a:lnTo>
                  <a:pt x="718820" y="56133"/>
                </a:lnTo>
                <a:close/>
              </a:path>
              <a:path w="6973570" h="144780">
                <a:moveTo>
                  <a:pt x="602996" y="56514"/>
                </a:moveTo>
                <a:lnTo>
                  <a:pt x="516128" y="56768"/>
                </a:lnTo>
                <a:lnTo>
                  <a:pt x="516255" y="85725"/>
                </a:lnTo>
                <a:lnTo>
                  <a:pt x="603123" y="85470"/>
                </a:lnTo>
                <a:lnTo>
                  <a:pt x="602996" y="56514"/>
                </a:lnTo>
                <a:close/>
              </a:path>
              <a:path w="6973570" h="144780">
                <a:moveTo>
                  <a:pt x="487172" y="56895"/>
                </a:moveTo>
                <a:lnTo>
                  <a:pt x="400304" y="57150"/>
                </a:lnTo>
                <a:lnTo>
                  <a:pt x="400431" y="86105"/>
                </a:lnTo>
                <a:lnTo>
                  <a:pt x="487299" y="85851"/>
                </a:lnTo>
                <a:lnTo>
                  <a:pt x="487172" y="56895"/>
                </a:lnTo>
                <a:close/>
              </a:path>
              <a:path w="6973570" h="144780">
                <a:moveTo>
                  <a:pt x="371348" y="57150"/>
                </a:moveTo>
                <a:lnTo>
                  <a:pt x="284480" y="57403"/>
                </a:lnTo>
                <a:lnTo>
                  <a:pt x="284606" y="86359"/>
                </a:lnTo>
                <a:lnTo>
                  <a:pt x="371475" y="86105"/>
                </a:lnTo>
                <a:lnTo>
                  <a:pt x="371348" y="57150"/>
                </a:lnTo>
                <a:close/>
              </a:path>
              <a:path w="6973570" h="144780">
                <a:moveTo>
                  <a:pt x="255524" y="57530"/>
                </a:moveTo>
                <a:lnTo>
                  <a:pt x="168656" y="57784"/>
                </a:lnTo>
                <a:lnTo>
                  <a:pt x="168783" y="86740"/>
                </a:lnTo>
                <a:lnTo>
                  <a:pt x="255650" y="86486"/>
                </a:lnTo>
                <a:lnTo>
                  <a:pt x="255524" y="57530"/>
                </a:lnTo>
                <a:close/>
              </a:path>
              <a:path w="6973570" h="144780">
                <a:moveTo>
                  <a:pt x="144525" y="0"/>
                </a:moveTo>
                <a:lnTo>
                  <a:pt x="0" y="72770"/>
                </a:lnTo>
                <a:lnTo>
                  <a:pt x="145034" y="144779"/>
                </a:lnTo>
                <a:lnTo>
                  <a:pt x="98521" y="86994"/>
                </a:lnTo>
                <a:lnTo>
                  <a:pt x="86868" y="86994"/>
                </a:lnTo>
                <a:lnTo>
                  <a:pt x="86741" y="58038"/>
                </a:lnTo>
                <a:lnTo>
                  <a:pt x="98401" y="58011"/>
                </a:lnTo>
                <a:lnTo>
                  <a:pt x="144525" y="0"/>
                </a:lnTo>
                <a:close/>
              </a:path>
              <a:path w="6973570" h="144780">
                <a:moveTo>
                  <a:pt x="98401" y="58011"/>
                </a:moveTo>
                <a:lnTo>
                  <a:pt x="86741" y="58038"/>
                </a:lnTo>
                <a:lnTo>
                  <a:pt x="86868" y="86994"/>
                </a:lnTo>
                <a:lnTo>
                  <a:pt x="98499" y="86967"/>
                </a:lnTo>
                <a:lnTo>
                  <a:pt x="86868" y="72516"/>
                </a:lnTo>
                <a:lnTo>
                  <a:pt x="98401" y="58011"/>
                </a:lnTo>
                <a:close/>
              </a:path>
              <a:path w="6973570" h="144780">
                <a:moveTo>
                  <a:pt x="98499" y="86967"/>
                </a:moveTo>
                <a:lnTo>
                  <a:pt x="86868" y="86994"/>
                </a:lnTo>
                <a:lnTo>
                  <a:pt x="98521" y="86994"/>
                </a:lnTo>
                <a:close/>
              </a:path>
              <a:path w="6973570" h="144780">
                <a:moveTo>
                  <a:pt x="139700" y="57911"/>
                </a:moveTo>
                <a:lnTo>
                  <a:pt x="98401" y="58011"/>
                </a:lnTo>
                <a:lnTo>
                  <a:pt x="86868" y="72516"/>
                </a:lnTo>
                <a:lnTo>
                  <a:pt x="98499" y="86967"/>
                </a:lnTo>
                <a:lnTo>
                  <a:pt x="139827" y="86867"/>
                </a:lnTo>
                <a:lnTo>
                  <a:pt x="139700" y="5791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1A3A7B84-FD5E-423D-BDD2-E20DC83F9300}"/>
              </a:ext>
            </a:extLst>
          </p:cNvPr>
          <p:cNvSpPr/>
          <p:nvPr/>
        </p:nvSpPr>
        <p:spPr>
          <a:xfrm>
            <a:off x="2465832" y="3068122"/>
            <a:ext cx="7225283" cy="397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D86BCBA7-8CE7-44EB-AD2C-0D631F05A78F}"/>
              </a:ext>
            </a:extLst>
          </p:cNvPr>
          <p:cNvSpPr/>
          <p:nvPr/>
        </p:nvSpPr>
        <p:spPr>
          <a:xfrm>
            <a:off x="2492501" y="3167182"/>
            <a:ext cx="6973570" cy="144780"/>
          </a:xfrm>
          <a:custGeom>
            <a:avLst/>
            <a:gdLst/>
            <a:ahLst/>
            <a:cxnLst/>
            <a:rect l="l" t="t" r="r" b="b"/>
            <a:pathLst>
              <a:path w="6973570" h="144780">
                <a:moveTo>
                  <a:pt x="86868" y="57912"/>
                </a:moveTo>
                <a:lnTo>
                  <a:pt x="0" y="57912"/>
                </a:lnTo>
                <a:lnTo>
                  <a:pt x="0" y="86867"/>
                </a:lnTo>
                <a:lnTo>
                  <a:pt x="86868" y="86867"/>
                </a:lnTo>
                <a:lnTo>
                  <a:pt x="86868" y="57912"/>
                </a:lnTo>
                <a:close/>
              </a:path>
              <a:path w="6973570" h="144780">
                <a:moveTo>
                  <a:pt x="202692" y="57912"/>
                </a:moveTo>
                <a:lnTo>
                  <a:pt x="115824" y="57912"/>
                </a:lnTo>
                <a:lnTo>
                  <a:pt x="115824" y="86867"/>
                </a:lnTo>
                <a:lnTo>
                  <a:pt x="202692" y="86867"/>
                </a:lnTo>
                <a:lnTo>
                  <a:pt x="202692" y="57912"/>
                </a:lnTo>
                <a:close/>
              </a:path>
              <a:path w="6973570" h="144780">
                <a:moveTo>
                  <a:pt x="318516" y="57912"/>
                </a:moveTo>
                <a:lnTo>
                  <a:pt x="231648" y="57912"/>
                </a:lnTo>
                <a:lnTo>
                  <a:pt x="231648" y="86867"/>
                </a:lnTo>
                <a:lnTo>
                  <a:pt x="318516" y="86867"/>
                </a:lnTo>
                <a:lnTo>
                  <a:pt x="318516" y="57912"/>
                </a:lnTo>
                <a:close/>
              </a:path>
              <a:path w="6973570" h="144780">
                <a:moveTo>
                  <a:pt x="434340" y="57912"/>
                </a:moveTo>
                <a:lnTo>
                  <a:pt x="347472" y="57912"/>
                </a:lnTo>
                <a:lnTo>
                  <a:pt x="347472" y="86867"/>
                </a:lnTo>
                <a:lnTo>
                  <a:pt x="434340" y="86867"/>
                </a:lnTo>
                <a:lnTo>
                  <a:pt x="434340" y="57912"/>
                </a:lnTo>
                <a:close/>
              </a:path>
              <a:path w="6973570" h="144780">
                <a:moveTo>
                  <a:pt x="550164" y="57912"/>
                </a:moveTo>
                <a:lnTo>
                  <a:pt x="463296" y="57912"/>
                </a:lnTo>
                <a:lnTo>
                  <a:pt x="463296" y="86867"/>
                </a:lnTo>
                <a:lnTo>
                  <a:pt x="550164" y="86867"/>
                </a:lnTo>
                <a:lnTo>
                  <a:pt x="550164" y="57912"/>
                </a:lnTo>
                <a:close/>
              </a:path>
              <a:path w="6973570" h="144780">
                <a:moveTo>
                  <a:pt x="665988" y="57912"/>
                </a:moveTo>
                <a:lnTo>
                  <a:pt x="579120" y="57912"/>
                </a:lnTo>
                <a:lnTo>
                  <a:pt x="579120" y="86867"/>
                </a:lnTo>
                <a:lnTo>
                  <a:pt x="665988" y="86867"/>
                </a:lnTo>
                <a:lnTo>
                  <a:pt x="665988" y="57912"/>
                </a:lnTo>
                <a:close/>
              </a:path>
              <a:path w="6973570" h="144780">
                <a:moveTo>
                  <a:pt x="781812" y="57912"/>
                </a:moveTo>
                <a:lnTo>
                  <a:pt x="694944" y="57912"/>
                </a:lnTo>
                <a:lnTo>
                  <a:pt x="694944" y="86867"/>
                </a:lnTo>
                <a:lnTo>
                  <a:pt x="781812" y="86867"/>
                </a:lnTo>
                <a:lnTo>
                  <a:pt x="781812" y="57912"/>
                </a:lnTo>
                <a:close/>
              </a:path>
              <a:path w="6973570" h="144780">
                <a:moveTo>
                  <a:pt x="897636" y="57912"/>
                </a:moveTo>
                <a:lnTo>
                  <a:pt x="810768" y="57912"/>
                </a:lnTo>
                <a:lnTo>
                  <a:pt x="810768" y="86867"/>
                </a:lnTo>
                <a:lnTo>
                  <a:pt x="897636" y="86867"/>
                </a:lnTo>
                <a:lnTo>
                  <a:pt x="897636" y="57912"/>
                </a:lnTo>
                <a:close/>
              </a:path>
              <a:path w="6973570" h="144780">
                <a:moveTo>
                  <a:pt x="1013460" y="57912"/>
                </a:moveTo>
                <a:lnTo>
                  <a:pt x="926592" y="57912"/>
                </a:lnTo>
                <a:lnTo>
                  <a:pt x="926592" y="86867"/>
                </a:lnTo>
                <a:lnTo>
                  <a:pt x="1013460" y="86867"/>
                </a:lnTo>
                <a:lnTo>
                  <a:pt x="1013460" y="57912"/>
                </a:lnTo>
                <a:close/>
              </a:path>
              <a:path w="6973570" h="144780">
                <a:moveTo>
                  <a:pt x="1129284" y="57912"/>
                </a:moveTo>
                <a:lnTo>
                  <a:pt x="1042415" y="57912"/>
                </a:lnTo>
                <a:lnTo>
                  <a:pt x="1042415" y="86867"/>
                </a:lnTo>
                <a:lnTo>
                  <a:pt x="1129284" y="86867"/>
                </a:lnTo>
                <a:lnTo>
                  <a:pt x="1129284" y="57912"/>
                </a:lnTo>
                <a:close/>
              </a:path>
              <a:path w="6973570" h="144780">
                <a:moveTo>
                  <a:pt x="1245108" y="57912"/>
                </a:moveTo>
                <a:lnTo>
                  <a:pt x="1158239" y="57912"/>
                </a:lnTo>
                <a:lnTo>
                  <a:pt x="1158239" y="86867"/>
                </a:lnTo>
                <a:lnTo>
                  <a:pt x="1245108" y="86867"/>
                </a:lnTo>
                <a:lnTo>
                  <a:pt x="1245108" y="57912"/>
                </a:lnTo>
                <a:close/>
              </a:path>
              <a:path w="6973570" h="144780">
                <a:moveTo>
                  <a:pt x="1360932" y="57912"/>
                </a:moveTo>
                <a:lnTo>
                  <a:pt x="1274064" y="57912"/>
                </a:lnTo>
                <a:lnTo>
                  <a:pt x="1274064" y="86867"/>
                </a:lnTo>
                <a:lnTo>
                  <a:pt x="1360932" y="86867"/>
                </a:lnTo>
                <a:lnTo>
                  <a:pt x="1360932" y="57912"/>
                </a:lnTo>
                <a:close/>
              </a:path>
              <a:path w="6973570" h="144780">
                <a:moveTo>
                  <a:pt x="1476756" y="57912"/>
                </a:moveTo>
                <a:lnTo>
                  <a:pt x="1389888" y="57912"/>
                </a:lnTo>
                <a:lnTo>
                  <a:pt x="1389888" y="86867"/>
                </a:lnTo>
                <a:lnTo>
                  <a:pt x="1476756" y="86867"/>
                </a:lnTo>
                <a:lnTo>
                  <a:pt x="1476756" y="57912"/>
                </a:lnTo>
                <a:close/>
              </a:path>
              <a:path w="6973570" h="144780">
                <a:moveTo>
                  <a:pt x="1592580" y="57912"/>
                </a:moveTo>
                <a:lnTo>
                  <a:pt x="1505712" y="57912"/>
                </a:lnTo>
                <a:lnTo>
                  <a:pt x="1505712" y="86867"/>
                </a:lnTo>
                <a:lnTo>
                  <a:pt x="1592580" y="86867"/>
                </a:lnTo>
                <a:lnTo>
                  <a:pt x="1592580" y="57912"/>
                </a:lnTo>
                <a:close/>
              </a:path>
              <a:path w="6973570" h="144780">
                <a:moveTo>
                  <a:pt x="1708403" y="57912"/>
                </a:moveTo>
                <a:lnTo>
                  <a:pt x="1621536" y="57912"/>
                </a:lnTo>
                <a:lnTo>
                  <a:pt x="1621536" y="86867"/>
                </a:lnTo>
                <a:lnTo>
                  <a:pt x="1708403" y="86867"/>
                </a:lnTo>
                <a:lnTo>
                  <a:pt x="1708403" y="57912"/>
                </a:lnTo>
                <a:close/>
              </a:path>
              <a:path w="6973570" h="144780">
                <a:moveTo>
                  <a:pt x="1824227" y="57912"/>
                </a:moveTo>
                <a:lnTo>
                  <a:pt x="1737360" y="57912"/>
                </a:lnTo>
                <a:lnTo>
                  <a:pt x="1737360" y="86867"/>
                </a:lnTo>
                <a:lnTo>
                  <a:pt x="1824227" y="86867"/>
                </a:lnTo>
                <a:lnTo>
                  <a:pt x="1824227" y="57912"/>
                </a:lnTo>
                <a:close/>
              </a:path>
              <a:path w="6973570" h="144780">
                <a:moveTo>
                  <a:pt x="1940052" y="57912"/>
                </a:moveTo>
                <a:lnTo>
                  <a:pt x="1853184" y="57912"/>
                </a:lnTo>
                <a:lnTo>
                  <a:pt x="1853184" y="86867"/>
                </a:lnTo>
                <a:lnTo>
                  <a:pt x="1940052" y="86867"/>
                </a:lnTo>
                <a:lnTo>
                  <a:pt x="1940052" y="57912"/>
                </a:lnTo>
                <a:close/>
              </a:path>
              <a:path w="6973570" h="144780">
                <a:moveTo>
                  <a:pt x="2055876" y="57912"/>
                </a:moveTo>
                <a:lnTo>
                  <a:pt x="1969008" y="57912"/>
                </a:lnTo>
                <a:lnTo>
                  <a:pt x="1969008" y="86867"/>
                </a:lnTo>
                <a:lnTo>
                  <a:pt x="2055876" y="86867"/>
                </a:lnTo>
                <a:lnTo>
                  <a:pt x="2055876" y="57912"/>
                </a:lnTo>
                <a:close/>
              </a:path>
              <a:path w="6973570" h="144780">
                <a:moveTo>
                  <a:pt x="2171700" y="57912"/>
                </a:moveTo>
                <a:lnTo>
                  <a:pt x="2084832" y="57912"/>
                </a:lnTo>
                <a:lnTo>
                  <a:pt x="2084832" y="86867"/>
                </a:lnTo>
                <a:lnTo>
                  <a:pt x="2171700" y="86867"/>
                </a:lnTo>
                <a:lnTo>
                  <a:pt x="2171700" y="57912"/>
                </a:lnTo>
                <a:close/>
              </a:path>
              <a:path w="6973570" h="144780">
                <a:moveTo>
                  <a:pt x="2287524" y="57912"/>
                </a:moveTo>
                <a:lnTo>
                  <a:pt x="2200656" y="57912"/>
                </a:lnTo>
                <a:lnTo>
                  <a:pt x="2200656" y="86867"/>
                </a:lnTo>
                <a:lnTo>
                  <a:pt x="2287524" y="86867"/>
                </a:lnTo>
                <a:lnTo>
                  <a:pt x="2287524" y="57912"/>
                </a:lnTo>
                <a:close/>
              </a:path>
              <a:path w="6973570" h="144780">
                <a:moveTo>
                  <a:pt x="2403348" y="57912"/>
                </a:moveTo>
                <a:lnTo>
                  <a:pt x="2316480" y="57912"/>
                </a:lnTo>
                <a:lnTo>
                  <a:pt x="2316480" y="86867"/>
                </a:lnTo>
                <a:lnTo>
                  <a:pt x="2403348" y="86867"/>
                </a:lnTo>
                <a:lnTo>
                  <a:pt x="2403348" y="57912"/>
                </a:lnTo>
                <a:close/>
              </a:path>
              <a:path w="6973570" h="144780">
                <a:moveTo>
                  <a:pt x="2519172" y="57912"/>
                </a:moveTo>
                <a:lnTo>
                  <a:pt x="2432304" y="57912"/>
                </a:lnTo>
                <a:lnTo>
                  <a:pt x="2432304" y="86867"/>
                </a:lnTo>
                <a:lnTo>
                  <a:pt x="2519172" y="86867"/>
                </a:lnTo>
                <a:lnTo>
                  <a:pt x="2519172" y="57912"/>
                </a:lnTo>
                <a:close/>
              </a:path>
              <a:path w="6973570" h="144780">
                <a:moveTo>
                  <a:pt x="2634996" y="57912"/>
                </a:moveTo>
                <a:lnTo>
                  <a:pt x="2548128" y="57912"/>
                </a:lnTo>
                <a:lnTo>
                  <a:pt x="2548128" y="86867"/>
                </a:lnTo>
                <a:lnTo>
                  <a:pt x="2634996" y="86867"/>
                </a:lnTo>
                <a:lnTo>
                  <a:pt x="2634996" y="57912"/>
                </a:lnTo>
                <a:close/>
              </a:path>
              <a:path w="6973570" h="144780">
                <a:moveTo>
                  <a:pt x="2750820" y="57912"/>
                </a:moveTo>
                <a:lnTo>
                  <a:pt x="2663952" y="57912"/>
                </a:lnTo>
                <a:lnTo>
                  <a:pt x="2663952" y="86867"/>
                </a:lnTo>
                <a:lnTo>
                  <a:pt x="2750820" y="86867"/>
                </a:lnTo>
                <a:lnTo>
                  <a:pt x="2750820" y="57912"/>
                </a:lnTo>
                <a:close/>
              </a:path>
              <a:path w="6973570" h="144780">
                <a:moveTo>
                  <a:pt x="2866644" y="57912"/>
                </a:moveTo>
                <a:lnTo>
                  <a:pt x="2779776" y="57912"/>
                </a:lnTo>
                <a:lnTo>
                  <a:pt x="2779776" y="86867"/>
                </a:lnTo>
                <a:lnTo>
                  <a:pt x="2866644" y="86867"/>
                </a:lnTo>
                <a:lnTo>
                  <a:pt x="2866644" y="57912"/>
                </a:lnTo>
                <a:close/>
              </a:path>
              <a:path w="6973570" h="144780">
                <a:moveTo>
                  <a:pt x="2982468" y="57912"/>
                </a:moveTo>
                <a:lnTo>
                  <a:pt x="2895600" y="57912"/>
                </a:lnTo>
                <a:lnTo>
                  <a:pt x="2895600" y="86867"/>
                </a:lnTo>
                <a:lnTo>
                  <a:pt x="2982468" y="86867"/>
                </a:lnTo>
                <a:lnTo>
                  <a:pt x="2982468" y="57912"/>
                </a:lnTo>
                <a:close/>
              </a:path>
              <a:path w="6973570" h="144780">
                <a:moveTo>
                  <a:pt x="3098292" y="57912"/>
                </a:moveTo>
                <a:lnTo>
                  <a:pt x="3011424" y="57912"/>
                </a:lnTo>
                <a:lnTo>
                  <a:pt x="3011424" y="86867"/>
                </a:lnTo>
                <a:lnTo>
                  <a:pt x="3098292" y="86867"/>
                </a:lnTo>
                <a:lnTo>
                  <a:pt x="3098292" y="57912"/>
                </a:lnTo>
                <a:close/>
              </a:path>
              <a:path w="6973570" h="144780">
                <a:moveTo>
                  <a:pt x="3214116" y="57912"/>
                </a:moveTo>
                <a:lnTo>
                  <a:pt x="3127248" y="57912"/>
                </a:lnTo>
                <a:lnTo>
                  <a:pt x="3127248" y="86867"/>
                </a:lnTo>
                <a:lnTo>
                  <a:pt x="3214116" y="86867"/>
                </a:lnTo>
                <a:lnTo>
                  <a:pt x="3214116" y="57912"/>
                </a:lnTo>
                <a:close/>
              </a:path>
              <a:path w="6973570" h="144780">
                <a:moveTo>
                  <a:pt x="3329940" y="57912"/>
                </a:moveTo>
                <a:lnTo>
                  <a:pt x="3243072" y="57912"/>
                </a:lnTo>
                <a:lnTo>
                  <a:pt x="3243072" y="86867"/>
                </a:lnTo>
                <a:lnTo>
                  <a:pt x="3329940" y="86867"/>
                </a:lnTo>
                <a:lnTo>
                  <a:pt x="3329940" y="57912"/>
                </a:lnTo>
                <a:close/>
              </a:path>
              <a:path w="6973570" h="144780">
                <a:moveTo>
                  <a:pt x="3445764" y="57912"/>
                </a:moveTo>
                <a:lnTo>
                  <a:pt x="3358896" y="57912"/>
                </a:lnTo>
                <a:lnTo>
                  <a:pt x="3358896" y="86867"/>
                </a:lnTo>
                <a:lnTo>
                  <a:pt x="3445764" y="86867"/>
                </a:lnTo>
                <a:lnTo>
                  <a:pt x="3445764" y="57912"/>
                </a:lnTo>
                <a:close/>
              </a:path>
              <a:path w="6973570" h="144780">
                <a:moveTo>
                  <a:pt x="3561588" y="57912"/>
                </a:moveTo>
                <a:lnTo>
                  <a:pt x="3474720" y="57912"/>
                </a:lnTo>
                <a:lnTo>
                  <a:pt x="3474720" y="86867"/>
                </a:lnTo>
                <a:lnTo>
                  <a:pt x="3561588" y="86867"/>
                </a:lnTo>
                <a:lnTo>
                  <a:pt x="3561588" y="57912"/>
                </a:lnTo>
                <a:close/>
              </a:path>
              <a:path w="6973570" h="144780">
                <a:moveTo>
                  <a:pt x="3677412" y="57912"/>
                </a:moveTo>
                <a:lnTo>
                  <a:pt x="3590544" y="57912"/>
                </a:lnTo>
                <a:lnTo>
                  <a:pt x="3590544" y="86867"/>
                </a:lnTo>
                <a:lnTo>
                  <a:pt x="3677412" y="86867"/>
                </a:lnTo>
                <a:lnTo>
                  <a:pt x="3677412" y="57912"/>
                </a:lnTo>
                <a:close/>
              </a:path>
              <a:path w="6973570" h="144780">
                <a:moveTo>
                  <a:pt x="3793236" y="57912"/>
                </a:moveTo>
                <a:lnTo>
                  <a:pt x="3706368" y="57912"/>
                </a:lnTo>
                <a:lnTo>
                  <a:pt x="3706368" y="86867"/>
                </a:lnTo>
                <a:lnTo>
                  <a:pt x="3793236" y="86867"/>
                </a:lnTo>
                <a:lnTo>
                  <a:pt x="3793236" y="57912"/>
                </a:lnTo>
                <a:close/>
              </a:path>
              <a:path w="6973570" h="144780">
                <a:moveTo>
                  <a:pt x="3909060" y="57912"/>
                </a:moveTo>
                <a:lnTo>
                  <a:pt x="3822192" y="57912"/>
                </a:lnTo>
                <a:lnTo>
                  <a:pt x="3822192" y="86867"/>
                </a:lnTo>
                <a:lnTo>
                  <a:pt x="3909060" y="86867"/>
                </a:lnTo>
                <a:lnTo>
                  <a:pt x="3909060" y="57912"/>
                </a:lnTo>
                <a:close/>
              </a:path>
              <a:path w="6973570" h="144780">
                <a:moveTo>
                  <a:pt x="4024883" y="57912"/>
                </a:moveTo>
                <a:lnTo>
                  <a:pt x="3938016" y="57912"/>
                </a:lnTo>
                <a:lnTo>
                  <a:pt x="3938016" y="86867"/>
                </a:lnTo>
                <a:lnTo>
                  <a:pt x="4024883" y="86867"/>
                </a:lnTo>
                <a:lnTo>
                  <a:pt x="4024883" y="57912"/>
                </a:lnTo>
                <a:close/>
              </a:path>
              <a:path w="6973570" h="144780">
                <a:moveTo>
                  <a:pt x="4140707" y="57912"/>
                </a:moveTo>
                <a:lnTo>
                  <a:pt x="4053840" y="57912"/>
                </a:lnTo>
                <a:lnTo>
                  <a:pt x="4053840" y="86867"/>
                </a:lnTo>
                <a:lnTo>
                  <a:pt x="4140707" y="86867"/>
                </a:lnTo>
                <a:lnTo>
                  <a:pt x="4140707" y="57912"/>
                </a:lnTo>
                <a:close/>
              </a:path>
              <a:path w="6973570" h="144780">
                <a:moveTo>
                  <a:pt x="4256532" y="57912"/>
                </a:moveTo>
                <a:lnTo>
                  <a:pt x="4169664" y="57912"/>
                </a:lnTo>
                <a:lnTo>
                  <a:pt x="4169664" y="86867"/>
                </a:lnTo>
                <a:lnTo>
                  <a:pt x="4256532" y="86867"/>
                </a:lnTo>
                <a:lnTo>
                  <a:pt x="4256532" y="57912"/>
                </a:lnTo>
                <a:close/>
              </a:path>
              <a:path w="6973570" h="144780">
                <a:moveTo>
                  <a:pt x="4372356" y="57912"/>
                </a:moveTo>
                <a:lnTo>
                  <a:pt x="4285488" y="57912"/>
                </a:lnTo>
                <a:lnTo>
                  <a:pt x="4285488" y="86867"/>
                </a:lnTo>
                <a:lnTo>
                  <a:pt x="4372356" y="86867"/>
                </a:lnTo>
                <a:lnTo>
                  <a:pt x="4372356" y="57912"/>
                </a:lnTo>
                <a:close/>
              </a:path>
              <a:path w="6973570" h="144780">
                <a:moveTo>
                  <a:pt x="4488180" y="57912"/>
                </a:moveTo>
                <a:lnTo>
                  <a:pt x="4401312" y="57912"/>
                </a:lnTo>
                <a:lnTo>
                  <a:pt x="4401312" y="86867"/>
                </a:lnTo>
                <a:lnTo>
                  <a:pt x="4488180" y="86867"/>
                </a:lnTo>
                <a:lnTo>
                  <a:pt x="4488180" y="57912"/>
                </a:lnTo>
                <a:close/>
              </a:path>
              <a:path w="6973570" h="144780">
                <a:moveTo>
                  <a:pt x="4604004" y="57912"/>
                </a:moveTo>
                <a:lnTo>
                  <a:pt x="4517136" y="57912"/>
                </a:lnTo>
                <a:lnTo>
                  <a:pt x="4517136" y="86867"/>
                </a:lnTo>
                <a:lnTo>
                  <a:pt x="4604004" y="86867"/>
                </a:lnTo>
                <a:lnTo>
                  <a:pt x="4604004" y="57912"/>
                </a:lnTo>
                <a:close/>
              </a:path>
              <a:path w="6973570" h="144780">
                <a:moveTo>
                  <a:pt x="4719828" y="57912"/>
                </a:moveTo>
                <a:lnTo>
                  <a:pt x="4632959" y="57912"/>
                </a:lnTo>
                <a:lnTo>
                  <a:pt x="4632959" y="86867"/>
                </a:lnTo>
                <a:lnTo>
                  <a:pt x="4719828" y="86867"/>
                </a:lnTo>
                <a:lnTo>
                  <a:pt x="4719828" y="57912"/>
                </a:lnTo>
                <a:close/>
              </a:path>
              <a:path w="6973570" h="144780">
                <a:moveTo>
                  <a:pt x="4835652" y="57912"/>
                </a:moveTo>
                <a:lnTo>
                  <a:pt x="4748783" y="57912"/>
                </a:lnTo>
                <a:lnTo>
                  <a:pt x="4748783" y="86867"/>
                </a:lnTo>
                <a:lnTo>
                  <a:pt x="4835652" y="86867"/>
                </a:lnTo>
                <a:lnTo>
                  <a:pt x="4835652" y="57912"/>
                </a:lnTo>
                <a:close/>
              </a:path>
              <a:path w="6973570" h="144780">
                <a:moveTo>
                  <a:pt x="4951476" y="57912"/>
                </a:moveTo>
                <a:lnTo>
                  <a:pt x="4864608" y="57912"/>
                </a:lnTo>
                <a:lnTo>
                  <a:pt x="4864608" y="86867"/>
                </a:lnTo>
                <a:lnTo>
                  <a:pt x="4951476" y="86867"/>
                </a:lnTo>
                <a:lnTo>
                  <a:pt x="4951476" y="57912"/>
                </a:lnTo>
                <a:close/>
              </a:path>
              <a:path w="6973570" h="144780">
                <a:moveTo>
                  <a:pt x="5067300" y="57912"/>
                </a:moveTo>
                <a:lnTo>
                  <a:pt x="4980432" y="57912"/>
                </a:lnTo>
                <a:lnTo>
                  <a:pt x="4980432" y="86867"/>
                </a:lnTo>
                <a:lnTo>
                  <a:pt x="5067300" y="86867"/>
                </a:lnTo>
                <a:lnTo>
                  <a:pt x="5067300" y="57912"/>
                </a:lnTo>
                <a:close/>
              </a:path>
              <a:path w="6973570" h="144780">
                <a:moveTo>
                  <a:pt x="5183124" y="57912"/>
                </a:moveTo>
                <a:lnTo>
                  <a:pt x="5096256" y="57912"/>
                </a:lnTo>
                <a:lnTo>
                  <a:pt x="5096256" y="86867"/>
                </a:lnTo>
                <a:lnTo>
                  <a:pt x="5183124" y="86867"/>
                </a:lnTo>
                <a:lnTo>
                  <a:pt x="5183124" y="57912"/>
                </a:lnTo>
                <a:close/>
              </a:path>
              <a:path w="6973570" h="144780">
                <a:moveTo>
                  <a:pt x="5298948" y="57912"/>
                </a:moveTo>
                <a:lnTo>
                  <a:pt x="5212080" y="57912"/>
                </a:lnTo>
                <a:lnTo>
                  <a:pt x="5212080" y="86867"/>
                </a:lnTo>
                <a:lnTo>
                  <a:pt x="5298948" y="86867"/>
                </a:lnTo>
                <a:lnTo>
                  <a:pt x="5298948" y="57912"/>
                </a:lnTo>
                <a:close/>
              </a:path>
              <a:path w="6973570" h="144780">
                <a:moveTo>
                  <a:pt x="5414772" y="57912"/>
                </a:moveTo>
                <a:lnTo>
                  <a:pt x="5327904" y="57912"/>
                </a:lnTo>
                <a:lnTo>
                  <a:pt x="5327904" y="86867"/>
                </a:lnTo>
                <a:lnTo>
                  <a:pt x="5414772" y="86867"/>
                </a:lnTo>
                <a:lnTo>
                  <a:pt x="5414772" y="57912"/>
                </a:lnTo>
                <a:close/>
              </a:path>
              <a:path w="6973570" h="144780">
                <a:moveTo>
                  <a:pt x="5530596" y="57912"/>
                </a:moveTo>
                <a:lnTo>
                  <a:pt x="5443728" y="57912"/>
                </a:lnTo>
                <a:lnTo>
                  <a:pt x="5443728" y="86867"/>
                </a:lnTo>
                <a:lnTo>
                  <a:pt x="5530596" y="86867"/>
                </a:lnTo>
                <a:lnTo>
                  <a:pt x="5530596" y="57912"/>
                </a:lnTo>
                <a:close/>
              </a:path>
              <a:path w="6973570" h="144780">
                <a:moveTo>
                  <a:pt x="5646420" y="57912"/>
                </a:moveTo>
                <a:lnTo>
                  <a:pt x="5559552" y="57912"/>
                </a:lnTo>
                <a:lnTo>
                  <a:pt x="5559552" y="86867"/>
                </a:lnTo>
                <a:lnTo>
                  <a:pt x="5646420" y="86867"/>
                </a:lnTo>
                <a:lnTo>
                  <a:pt x="5646420" y="57912"/>
                </a:lnTo>
                <a:close/>
              </a:path>
              <a:path w="6973570" h="144780">
                <a:moveTo>
                  <a:pt x="5762244" y="57912"/>
                </a:moveTo>
                <a:lnTo>
                  <a:pt x="5675376" y="57912"/>
                </a:lnTo>
                <a:lnTo>
                  <a:pt x="5675376" y="86867"/>
                </a:lnTo>
                <a:lnTo>
                  <a:pt x="5762244" y="86867"/>
                </a:lnTo>
                <a:lnTo>
                  <a:pt x="5762244" y="57912"/>
                </a:lnTo>
                <a:close/>
              </a:path>
              <a:path w="6973570" h="144780">
                <a:moveTo>
                  <a:pt x="5878068" y="57912"/>
                </a:moveTo>
                <a:lnTo>
                  <a:pt x="5791200" y="57912"/>
                </a:lnTo>
                <a:lnTo>
                  <a:pt x="5791200" y="86867"/>
                </a:lnTo>
                <a:lnTo>
                  <a:pt x="5878068" y="86867"/>
                </a:lnTo>
                <a:lnTo>
                  <a:pt x="5878068" y="57912"/>
                </a:lnTo>
                <a:close/>
              </a:path>
              <a:path w="6973570" h="144780">
                <a:moveTo>
                  <a:pt x="5993892" y="57912"/>
                </a:moveTo>
                <a:lnTo>
                  <a:pt x="5907024" y="57912"/>
                </a:lnTo>
                <a:lnTo>
                  <a:pt x="5907024" y="86867"/>
                </a:lnTo>
                <a:lnTo>
                  <a:pt x="5993892" y="86867"/>
                </a:lnTo>
                <a:lnTo>
                  <a:pt x="5993892" y="57912"/>
                </a:lnTo>
                <a:close/>
              </a:path>
              <a:path w="6973570" h="144780">
                <a:moveTo>
                  <a:pt x="6109716" y="57912"/>
                </a:moveTo>
                <a:lnTo>
                  <a:pt x="6022848" y="57912"/>
                </a:lnTo>
                <a:lnTo>
                  <a:pt x="6022848" y="86867"/>
                </a:lnTo>
                <a:lnTo>
                  <a:pt x="6109716" y="86867"/>
                </a:lnTo>
                <a:lnTo>
                  <a:pt x="6109716" y="57912"/>
                </a:lnTo>
                <a:close/>
              </a:path>
              <a:path w="6973570" h="144780">
                <a:moveTo>
                  <a:pt x="6225540" y="57912"/>
                </a:moveTo>
                <a:lnTo>
                  <a:pt x="6138672" y="57912"/>
                </a:lnTo>
                <a:lnTo>
                  <a:pt x="6138672" y="86867"/>
                </a:lnTo>
                <a:lnTo>
                  <a:pt x="6225540" y="86867"/>
                </a:lnTo>
                <a:lnTo>
                  <a:pt x="6225540" y="57912"/>
                </a:lnTo>
                <a:close/>
              </a:path>
              <a:path w="6973570" h="144780">
                <a:moveTo>
                  <a:pt x="6341364" y="57912"/>
                </a:moveTo>
                <a:lnTo>
                  <a:pt x="6254496" y="57912"/>
                </a:lnTo>
                <a:lnTo>
                  <a:pt x="6254496" y="86867"/>
                </a:lnTo>
                <a:lnTo>
                  <a:pt x="6341364" y="86867"/>
                </a:lnTo>
                <a:lnTo>
                  <a:pt x="6341364" y="57912"/>
                </a:lnTo>
                <a:close/>
              </a:path>
              <a:path w="6973570" h="144780">
                <a:moveTo>
                  <a:pt x="6457188" y="57912"/>
                </a:moveTo>
                <a:lnTo>
                  <a:pt x="6370320" y="57912"/>
                </a:lnTo>
                <a:lnTo>
                  <a:pt x="6370320" y="86867"/>
                </a:lnTo>
                <a:lnTo>
                  <a:pt x="6457188" y="86867"/>
                </a:lnTo>
                <a:lnTo>
                  <a:pt x="6457188" y="57912"/>
                </a:lnTo>
                <a:close/>
              </a:path>
              <a:path w="6973570" h="144780">
                <a:moveTo>
                  <a:pt x="6573012" y="57912"/>
                </a:moveTo>
                <a:lnTo>
                  <a:pt x="6486144" y="57912"/>
                </a:lnTo>
                <a:lnTo>
                  <a:pt x="6486144" y="86867"/>
                </a:lnTo>
                <a:lnTo>
                  <a:pt x="6573012" y="86867"/>
                </a:lnTo>
                <a:lnTo>
                  <a:pt x="6573012" y="57912"/>
                </a:lnTo>
                <a:close/>
              </a:path>
              <a:path w="6973570" h="144780">
                <a:moveTo>
                  <a:pt x="6688836" y="57912"/>
                </a:moveTo>
                <a:lnTo>
                  <a:pt x="6601968" y="57912"/>
                </a:lnTo>
                <a:lnTo>
                  <a:pt x="6601968" y="86867"/>
                </a:lnTo>
                <a:lnTo>
                  <a:pt x="6688836" y="86867"/>
                </a:lnTo>
                <a:lnTo>
                  <a:pt x="6688836" y="57912"/>
                </a:lnTo>
                <a:close/>
              </a:path>
              <a:path w="6973570" h="144780">
                <a:moveTo>
                  <a:pt x="6804659" y="57912"/>
                </a:moveTo>
                <a:lnTo>
                  <a:pt x="6717792" y="57912"/>
                </a:lnTo>
                <a:lnTo>
                  <a:pt x="6717792" y="86867"/>
                </a:lnTo>
                <a:lnTo>
                  <a:pt x="6804659" y="86867"/>
                </a:lnTo>
                <a:lnTo>
                  <a:pt x="6804659" y="57912"/>
                </a:lnTo>
                <a:close/>
              </a:path>
              <a:path w="6973570" h="144780">
                <a:moveTo>
                  <a:pt x="6828536" y="0"/>
                </a:moveTo>
                <a:lnTo>
                  <a:pt x="6886448" y="72389"/>
                </a:lnTo>
                <a:lnTo>
                  <a:pt x="6828536" y="144779"/>
                </a:lnTo>
                <a:lnTo>
                  <a:pt x="6944360" y="86867"/>
                </a:lnTo>
                <a:lnTo>
                  <a:pt x="6886575" y="86867"/>
                </a:lnTo>
                <a:lnTo>
                  <a:pt x="6886575" y="57912"/>
                </a:lnTo>
                <a:lnTo>
                  <a:pt x="6944360" y="57912"/>
                </a:lnTo>
                <a:lnTo>
                  <a:pt x="6828536" y="0"/>
                </a:lnTo>
                <a:close/>
              </a:path>
              <a:path w="6973570" h="144780">
                <a:moveTo>
                  <a:pt x="6874865" y="57912"/>
                </a:moveTo>
                <a:lnTo>
                  <a:pt x="6833616" y="57912"/>
                </a:lnTo>
                <a:lnTo>
                  <a:pt x="6833616" y="86867"/>
                </a:lnTo>
                <a:lnTo>
                  <a:pt x="6874865" y="86867"/>
                </a:lnTo>
                <a:lnTo>
                  <a:pt x="6886448" y="72389"/>
                </a:lnTo>
                <a:lnTo>
                  <a:pt x="6874865" y="57912"/>
                </a:lnTo>
                <a:close/>
              </a:path>
              <a:path w="6973570" h="144780">
                <a:moveTo>
                  <a:pt x="6944360" y="57912"/>
                </a:moveTo>
                <a:lnTo>
                  <a:pt x="6886575" y="57912"/>
                </a:lnTo>
                <a:lnTo>
                  <a:pt x="6886575" y="86867"/>
                </a:lnTo>
                <a:lnTo>
                  <a:pt x="6944360" y="86867"/>
                </a:lnTo>
                <a:lnTo>
                  <a:pt x="6973316" y="72389"/>
                </a:lnTo>
                <a:lnTo>
                  <a:pt x="6944360" y="57912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7119F7D3-C128-4F79-B9F7-A16F3567E897}"/>
              </a:ext>
            </a:extLst>
          </p:cNvPr>
          <p:cNvSpPr txBox="1"/>
          <p:nvPr/>
        </p:nvSpPr>
        <p:spPr>
          <a:xfrm>
            <a:off x="4844034" y="2927152"/>
            <a:ext cx="166878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5" dirty="0">
                <a:solidFill>
                  <a:srgbClr val="C55A11"/>
                </a:solidFill>
                <a:latin typeface="Consolas"/>
                <a:cs typeface="Consolas"/>
              </a:rPr>
              <a:t>HTTP/1.1 </a:t>
            </a:r>
            <a:r>
              <a:rPr sz="1550" spc="0" dirty="0">
                <a:solidFill>
                  <a:srgbClr val="C55A11"/>
                </a:solidFill>
                <a:latin typeface="Consolas"/>
                <a:cs typeface="Consolas"/>
              </a:rPr>
              <a:t>200</a:t>
            </a:r>
            <a:r>
              <a:rPr sz="1550" spc="-60" dirty="0">
                <a:solidFill>
                  <a:srgbClr val="C55A11"/>
                </a:solidFill>
                <a:latin typeface="Consolas"/>
                <a:cs typeface="Consolas"/>
              </a:rPr>
              <a:t> </a:t>
            </a:r>
            <a:r>
              <a:rPr sz="1550" dirty="0">
                <a:solidFill>
                  <a:srgbClr val="C55A11"/>
                </a:solidFill>
                <a:latin typeface="Consolas"/>
                <a:cs typeface="Consolas"/>
              </a:rPr>
              <a:t>OK</a:t>
            </a:r>
            <a:endParaRPr sz="1550">
              <a:latin typeface="Consolas"/>
              <a:cs typeface="Consolas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15BECB42-C60B-44D2-9024-A97D5D56BC80}"/>
              </a:ext>
            </a:extLst>
          </p:cNvPr>
          <p:cNvSpPr/>
          <p:nvPr/>
        </p:nvSpPr>
        <p:spPr>
          <a:xfrm>
            <a:off x="4066032" y="3314248"/>
            <a:ext cx="2386965" cy="687070"/>
          </a:xfrm>
          <a:custGeom>
            <a:avLst/>
            <a:gdLst/>
            <a:ahLst/>
            <a:cxnLst/>
            <a:rect l="l" t="t" r="r" b="b"/>
            <a:pathLst>
              <a:path w="2386965" h="687069">
                <a:moveTo>
                  <a:pt x="2386583" y="262889"/>
                </a:moveTo>
                <a:lnTo>
                  <a:pt x="0" y="262889"/>
                </a:lnTo>
                <a:lnTo>
                  <a:pt x="0" y="686562"/>
                </a:lnTo>
                <a:lnTo>
                  <a:pt x="2386583" y="686562"/>
                </a:lnTo>
                <a:lnTo>
                  <a:pt x="2386583" y="262889"/>
                </a:lnTo>
                <a:close/>
              </a:path>
              <a:path w="2386965" h="687069">
                <a:moveTo>
                  <a:pt x="1689353" y="0"/>
                </a:moveTo>
                <a:lnTo>
                  <a:pt x="1392173" y="262889"/>
                </a:lnTo>
                <a:lnTo>
                  <a:pt x="1988819" y="262889"/>
                </a:lnTo>
                <a:lnTo>
                  <a:pt x="168935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7032E224-8D45-4097-AE83-038ADE9B3959}"/>
              </a:ext>
            </a:extLst>
          </p:cNvPr>
          <p:cNvSpPr/>
          <p:nvPr/>
        </p:nvSpPr>
        <p:spPr>
          <a:xfrm>
            <a:off x="4326001" y="3720267"/>
            <a:ext cx="1865884" cy="1709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089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5C587-C67B-4238-BC13-06B12F13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Supported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CCF8B-6A39-4CD7-8D58-5237BC8E5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it-IT" dirty="0"/>
              <a:t>Item Add</a:t>
            </a:r>
          </a:p>
          <a:p>
            <a:r>
              <a:rPr lang="it-IT" dirty="0"/>
              <a:t>Item Delete</a:t>
            </a:r>
          </a:p>
          <a:p>
            <a:r>
              <a:rPr lang="it-IT" dirty="0"/>
              <a:t>Item Update</a:t>
            </a:r>
          </a:p>
          <a:p>
            <a:r>
              <a:rPr lang="it-IT" dirty="0"/>
              <a:t>Item Attachment Add</a:t>
            </a:r>
          </a:p>
          <a:p>
            <a:r>
              <a:rPr lang="it-IT" dirty="0"/>
              <a:t>Item Attachment Delete</a:t>
            </a:r>
          </a:p>
          <a:p>
            <a:r>
              <a:rPr lang="it-IT" dirty="0"/>
              <a:t>Item Check In</a:t>
            </a:r>
          </a:p>
          <a:p>
            <a:r>
              <a:rPr lang="it-IT" dirty="0"/>
              <a:t>Item Check Out</a:t>
            </a:r>
          </a:p>
          <a:p>
            <a:r>
              <a:rPr lang="it-IT" dirty="0"/>
              <a:t>Item Uncheck Out</a:t>
            </a:r>
          </a:p>
          <a:p>
            <a:r>
              <a:rPr lang="it-IT" dirty="0"/>
              <a:t>Item File Move</a:t>
            </a:r>
          </a:p>
          <a:p>
            <a:r>
              <a:rPr lang="it-IT" dirty="0"/>
              <a:t>Item File Convert</a:t>
            </a:r>
          </a:p>
          <a:p>
            <a:r>
              <a:rPr lang="it-IT" dirty="0"/>
              <a:t>Item Version Delete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253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93E3B-A6D2-4E8E-96EA-B9ADB35B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WebHook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EB336-C4F7-493C-B49D-E823B6619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WebHooks</a:t>
            </a:r>
            <a:r>
              <a:rPr lang="en-US" dirty="0"/>
              <a:t> have a retry mechanism with an incremental back off strategy (5 times with 5 minute interval)</a:t>
            </a:r>
          </a:p>
          <a:p>
            <a:r>
              <a:rPr lang="en-US" dirty="0" err="1"/>
              <a:t>WebHooks</a:t>
            </a:r>
            <a:r>
              <a:rPr lang="en-US" dirty="0"/>
              <a:t> are secure as no event information is passed along during the notification</a:t>
            </a:r>
          </a:p>
          <a:p>
            <a:r>
              <a:rPr lang="en-US" dirty="0" err="1"/>
              <a:t>WebHooks</a:t>
            </a:r>
            <a:r>
              <a:rPr lang="en-US" dirty="0"/>
              <a:t> are easier to consume by “non-SharePoint” developers</a:t>
            </a:r>
          </a:p>
          <a:p>
            <a:r>
              <a:rPr lang="en-US" dirty="0"/>
              <a:t>No WCF based endpoints, regular HTTP services are sufficient (e.g.  Web API)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3749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07D6-4FBF-411E-A629-4A8BF038A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Subscription Renewal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4C12D-9378-47CC-B684-0AA15508B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defTabSz="932742">
              <a:lnSpc>
                <a:spcPct val="90000"/>
              </a:lnSpc>
              <a:buSzPct val="90000"/>
              <a:buNone/>
            </a:pPr>
            <a:r>
              <a:rPr lang="en-US" sz="2800" dirty="0" err="1">
                <a:solidFill>
                  <a:srgbClr val="0078D7"/>
                </a:solidFill>
                <a:latin typeface="Consolas" panose="020B0609020204030204" pitchFamily="49" charset="0"/>
              </a:rPr>
              <a:t>WebHooks</a:t>
            </a:r>
            <a:r>
              <a:rPr lang="en-US" sz="2800" dirty="0">
                <a:solidFill>
                  <a:srgbClr val="0078D7"/>
                </a:solidFill>
                <a:latin typeface="Consolas" panose="020B0609020204030204" pitchFamily="49" charset="0"/>
              </a:rPr>
              <a:t> have an expiration date of maximum 6 months after  creation</a:t>
            </a:r>
          </a:p>
          <a:p>
            <a:pPr marL="0" lvl="0" indent="0" defTabSz="932742">
              <a:lnSpc>
                <a:spcPct val="90000"/>
              </a:lnSpc>
              <a:buSzPct val="90000"/>
              <a:buNone/>
            </a:pPr>
            <a:endParaRPr lang="en-US" sz="2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marL="0" lvl="0" indent="0" defTabSz="932742">
              <a:lnSpc>
                <a:spcPct val="90000"/>
              </a:lnSpc>
              <a:buSzPct val="90000"/>
              <a:buNone/>
            </a:pPr>
            <a:r>
              <a:rPr lang="en-US" sz="2800" dirty="0">
                <a:solidFill>
                  <a:srgbClr val="0078D7"/>
                </a:solidFill>
                <a:latin typeface="Consolas" panose="020B0609020204030204" pitchFamily="49" charset="0"/>
              </a:rPr>
              <a:t>You can “renew” a </a:t>
            </a:r>
            <a:r>
              <a:rPr lang="en-US" sz="2800" dirty="0" err="1">
                <a:solidFill>
                  <a:srgbClr val="0078D7"/>
                </a:solidFill>
                <a:latin typeface="Consolas" panose="020B0609020204030204" pitchFamily="49" charset="0"/>
              </a:rPr>
              <a:t>WebHook</a:t>
            </a:r>
            <a:r>
              <a:rPr lang="en-US" sz="2800" dirty="0">
                <a:solidFill>
                  <a:srgbClr val="0078D7"/>
                </a:solidFill>
                <a:latin typeface="Consolas" panose="020B0609020204030204" pitchFamily="49" charset="0"/>
              </a:rPr>
              <a:t> via a REST call</a:t>
            </a:r>
          </a:p>
          <a:p>
            <a:pPr marL="0" lvl="0" indent="0" defTabSz="932742">
              <a:lnSpc>
                <a:spcPct val="90000"/>
              </a:lnSpc>
              <a:buSzPct val="90000"/>
              <a:buNone/>
            </a:pP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PATCH /_</a:t>
            </a: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api</a:t>
            </a: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/web/lists('list-id')/subscriptions('</a:t>
            </a: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subscriptionID</a:t>
            </a: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’)</a:t>
            </a:r>
            <a:endParaRPr lang="en-US" sz="2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marL="0" lvl="0" indent="0" defTabSz="932742">
              <a:lnSpc>
                <a:spcPct val="90000"/>
              </a:lnSpc>
              <a:buSzPct val="90000"/>
              <a:buNone/>
            </a:pPr>
            <a:endParaRPr lang="en-US" sz="2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marL="0" lvl="0" indent="0" defTabSz="932742">
              <a:lnSpc>
                <a:spcPct val="90000"/>
              </a:lnSpc>
              <a:buSzPct val="90000"/>
              <a:buNone/>
            </a:pPr>
            <a:r>
              <a:rPr lang="en-US" sz="2800" dirty="0">
                <a:solidFill>
                  <a:srgbClr val="0078D7"/>
                </a:solidFill>
                <a:latin typeface="Consolas" panose="020B0609020204030204" pitchFamily="49" charset="0"/>
              </a:rPr>
              <a:t>Two patterns are possible:</a:t>
            </a:r>
          </a:p>
          <a:p>
            <a:pPr marL="0" lvl="0" indent="0" defTabSz="932742">
              <a:lnSpc>
                <a:spcPct val="90000"/>
              </a:lnSpc>
              <a:buSzPct val="90000"/>
              <a:buNone/>
            </a:pPr>
            <a:r>
              <a:rPr lang="en-US" sz="20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Have a background job that regularly renews the needed subscriptions (recommended model)</a:t>
            </a:r>
            <a:endParaRPr lang="en-US" sz="2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 marL="0" lvl="0" indent="0" defTabSz="932742">
              <a:lnSpc>
                <a:spcPct val="90000"/>
              </a:lnSpc>
              <a:buSzPct val="90000"/>
              <a:buNone/>
            </a:pPr>
            <a:r>
              <a:rPr lang="en-US" sz="20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Renew at notification time (will drop </a:t>
            </a:r>
            <a:r>
              <a:rPr lang="en-US" sz="20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WebHook</a:t>
            </a:r>
            <a:r>
              <a:rPr lang="en-US" sz="20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 if there’s no event within the defined expiration window)</a:t>
            </a:r>
          </a:p>
          <a:p>
            <a:pPr marL="0" lvl="0" indent="0" defTabSz="932742">
              <a:lnSpc>
                <a:spcPct val="90000"/>
              </a:lnSpc>
              <a:buSzPct val="90000"/>
              <a:buNone/>
            </a:pPr>
            <a:endParaRPr lang="it-IT" sz="28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673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B4B53-1761-404E-ACC2-12437793F06A}"/>
              </a:ext>
            </a:extLst>
          </p:cNvPr>
          <p:cNvSpPr txBox="1"/>
          <p:nvPr/>
        </p:nvSpPr>
        <p:spPr>
          <a:xfrm>
            <a:off x="2618862" y="4390516"/>
            <a:ext cx="6954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5592"/>
                </a:solidFill>
              </a:rPr>
              <a:t>Webhooks subscription with </a:t>
            </a:r>
            <a:r>
              <a:rPr lang="en-US" sz="3600" dirty="0" err="1">
                <a:solidFill>
                  <a:srgbClr val="005592"/>
                </a:solidFill>
              </a:rPr>
              <a:t>nodejs</a:t>
            </a:r>
            <a:r>
              <a:rPr lang="en-US" sz="3600" dirty="0">
                <a:solidFill>
                  <a:srgbClr val="00559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3657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5DC5-C202-4C51-8F7F-29B57390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Mechanism - Get Changes API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14455-3098-44EE-A2BC-86BB9900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let changeToken = `1;3;${resource};${this.toTicks(this._lastQueryDate)};-1`;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{</a:t>
            </a:r>
          </a:p>
          <a:p>
            <a:r>
              <a:rPr lang="it-IT" dirty="0"/>
              <a:t>	Add: true,</a:t>
            </a:r>
          </a:p>
          <a:p>
            <a:r>
              <a:rPr lang="it-IT" dirty="0"/>
              <a:t>	Item: true,</a:t>
            </a:r>
          </a:p>
          <a:p>
            <a:r>
              <a:rPr lang="it-IT" dirty="0"/>
              <a:t>	ChangeTokenStart: { StringValue: changeToken }</a:t>
            </a:r>
          </a:p>
          <a:p>
            <a:r>
              <a:rPr lang="it-IT" dirty="0"/>
              <a:t>}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96533-C804-4C36-BB95-71065921FDF7}"/>
              </a:ext>
            </a:extLst>
          </p:cNvPr>
          <p:cNvSpPr/>
          <p:nvPr/>
        </p:nvSpPr>
        <p:spPr bwMode="auto">
          <a:xfrm>
            <a:off x="2124207" y="2561158"/>
            <a:ext cx="1008112" cy="50405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Version Number</a:t>
            </a:r>
            <a:endParaRPr lang="en-GB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01421C-2851-4804-BD88-36A7A830A951}"/>
              </a:ext>
            </a:extLst>
          </p:cNvPr>
          <p:cNvCxnSpPr>
            <a:cxnSpLocks/>
          </p:cNvCxnSpPr>
          <p:nvPr/>
        </p:nvCxnSpPr>
        <p:spPr>
          <a:xfrm flipV="1">
            <a:off x="2768879" y="2057102"/>
            <a:ext cx="1004601" cy="4849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D858FE3-6226-4C53-9107-54B9E1DA4583}"/>
              </a:ext>
            </a:extLst>
          </p:cNvPr>
          <p:cNvSpPr/>
          <p:nvPr/>
        </p:nvSpPr>
        <p:spPr bwMode="auto">
          <a:xfrm>
            <a:off x="3269424" y="2561158"/>
            <a:ext cx="1008112" cy="50405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Change Scope</a:t>
            </a:r>
            <a:endParaRPr lang="en-GB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068952-3609-42EA-99C2-330CA327E67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773480" y="2057102"/>
            <a:ext cx="366951" cy="5040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0565B05-956D-45FD-A230-8299F18F7E19}"/>
              </a:ext>
            </a:extLst>
          </p:cNvPr>
          <p:cNvSpPr/>
          <p:nvPr/>
        </p:nvSpPr>
        <p:spPr bwMode="auto">
          <a:xfrm>
            <a:off x="4403884" y="2561158"/>
            <a:ext cx="1008112" cy="50405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GUID of list</a:t>
            </a:r>
            <a:endParaRPr lang="en-GB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DE4D37-BE23-439F-94A2-607BBA36A63E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907940" y="2057102"/>
            <a:ext cx="319229" cy="5040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FE0576E-25EB-4E79-B94F-6F03E84BB29D}"/>
              </a:ext>
            </a:extLst>
          </p:cNvPr>
          <p:cNvSpPr/>
          <p:nvPr/>
        </p:nvSpPr>
        <p:spPr bwMode="auto">
          <a:xfrm>
            <a:off x="5538344" y="2561158"/>
            <a:ext cx="1968048" cy="50405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/>
              <a:t>date and time when changes occurred</a:t>
            </a:r>
            <a:endParaRPr lang="en-GB" sz="1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AC4E0A-E74D-4876-B865-5D2CEF634D04}"/>
              </a:ext>
            </a:extLst>
          </p:cNvPr>
          <p:cNvCxnSpPr>
            <a:stCxn id="21" idx="0"/>
          </p:cNvCxnSpPr>
          <p:nvPr/>
        </p:nvCxnSpPr>
        <p:spPr>
          <a:xfrm flipV="1">
            <a:off x="6522368" y="2129110"/>
            <a:ext cx="476720" cy="4320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936A90D-9810-48EF-9D11-44264112F35E}"/>
              </a:ext>
            </a:extLst>
          </p:cNvPr>
          <p:cNvSpPr/>
          <p:nvPr/>
        </p:nvSpPr>
        <p:spPr bwMode="auto">
          <a:xfrm>
            <a:off x="7586389" y="2561158"/>
            <a:ext cx="4464496" cy="50405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GB" dirty="0"/>
              <a:t>the change item value on the </a:t>
            </a:r>
            <a:r>
              <a:rPr lang="en-GB" dirty="0" err="1"/>
              <a:t>ChangeToken</a:t>
            </a:r>
            <a:r>
              <a:rPr lang="en-GB" dirty="0"/>
              <a:t> (initialize with a value of -1)</a:t>
            </a:r>
            <a:endParaRPr lang="en-GB" sz="1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28614E-C21A-4EA6-8D87-5C82EA9904DE}"/>
              </a:ext>
            </a:extLst>
          </p:cNvPr>
          <p:cNvCxnSpPr>
            <a:stCxn id="23" idx="0"/>
          </p:cNvCxnSpPr>
          <p:nvPr/>
        </p:nvCxnSpPr>
        <p:spPr>
          <a:xfrm flipV="1">
            <a:off x="9818637" y="2129110"/>
            <a:ext cx="1368152" cy="4320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19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B4B53-1761-404E-ACC2-12437793F06A}"/>
              </a:ext>
            </a:extLst>
          </p:cNvPr>
          <p:cNvSpPr txBox="1"/>
          <p:nvPr/>
        </p:nvSpPr>
        <p:spPr>
          <a:xfrm>
            <a:off x="1953103" y="4369575"/>
            <a:ext cx="8285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5592"/>
                </a:solidFill>
              </a:rPr>
              <a:t>Real-time news feed and toast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494270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6CF3-AF45-4BC8-AAFC-29C4F3CE3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3775-F41A-4C81-969F-6378EB01A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SPFx</a:t>
            </a:r>
            <a:r>
              <a:rPr lang="en-US" dirty="0"/>
              <a:t> People Picker - </a:t>
            </a:r>
            <a:r>
              <a:rPr lang="en-US" dirty="0">
                <a:hlinkClick r:id="rId2"/>
              </a:rPr>
              <a:t>https://goo.gl/iRZZd7</a:t>
            </a:r>
            <a:endParaRPr lang="en-US" dirty="0"/>
          </a:p>
          <a:p>
            <a:r>
              <a:rPr lang="en-US" dirty="0"/>
              <a:t>SharePoint Add-In People Picker - </a:t>
            </a:r>
            <a:r>
              <a:rPr lang="en-US" dirty="0">
                <a:hlinkClick r:id="rId3"/>
              </a:rPr>
              <a:t>https://goo.gl/SEUflx</a:t>
            </a:r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All property types - </a:t>
            </a:r>
            <a:r>
              <a:rPr lang="en-US" dirty="0">
                <a:hlinkClick r:id="rId4"/>
              </a:rPr>
              <a:t>https://goo.gl/Y46vkA</a:t>
            </a:r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React chart web part - </a:t>
            </a:r>
            <a:r>
              <a:rPr lang="en-US" dirty="0">
                <a:hlinkClick r:id="rId5"/>
              </a:rPr>
              <a:t>https://goo.gl/NmRG7j</a:t>
            </a:r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React weather web part - </a:t>
            </a:r>
            <a:r>
              <a:rPr lang="en-US" dirty="0">
                <a:hlinkClick r:id="rId6"/>
              </a:rPr>
              <a:t>https://goo.gl/uXnZJd</a:t>
            </a:r>
            <a:endParaRPr lang="en-US" dirty="0"/>
          </a:p>
          <a:p>
            <a:r>
              <a:rPr lang="en-US" dirty="0"/>
              <a:t>Nodejs App – Socket.io server - </a:t>
            </a:r>
            <a:r>
              <a:rPr lang="en-US" dirty="0">
                <a:hlinkClick r:id="rId7"/>
              </a:rPr>
              <a:t>https://goo.gl/c4UiKW</a:t>
            </a:r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Real-Time news feed - </a:t>
            </a:r>
            <a:r>
              <a:rPr lang="en-US" dirty="0">
                <a:hlinkClick r:id="rId8"/>
              </a:rPr>
              <a:t>https://goo.gl/aDQ9W3</a:t>
            </a:r>
            <a:endParaRPr lang="en-US" dirty="0"/>
          </a:p>
          <a:p>
            <a:r>
              <a:rPr lang="en-US" dirty="0" err="1"/>
              <a:t>SPFx</a:t>
            </a:r>
            <a:r>
              <a:rPr lang="en-US" dirty="0"/>
              <a:t> Toast Notifications - </a:t>
            </a:r>
            <a:r>
              <a:rPr lang="en-US" dirty="0">
                <a:hlinkClick r:id="rId9"/>
              </a:rPr>
              <a:t>https://goo.gl/s2c22v</a:t>
            </a:r>
            <a:endParaRPr lang="en-US" dirty="0"/>
          </a:p>
          <a:p>
            <a:r>
              <a:rPr lang="en-US" dirty="0"/>
              <a:t>SharePoint Framework - </a:t>
            </a:r>
            <a:r>
              <a:rPr lang="en-US" dirty="0">
                <a:hlinkClick r:id="rId10"/>
              </a:rPr>
              <a:t>https://goo.gl/SJ1VHW</a:t>
            </a:r>
            <a:endParaRPr lang="en-US" dirty="0"/>
          </a:p>
          <a:p>
            <a:r>
              <a:rPr lang="en-US" dirty="0"/>
              <a:t>Office UI Fabric - </a:t>
            </a:r>
            <a:r>
              <a:rPr lang="en-US" dirty="0">
                <a:hlinkClick r:id="rId11"/>
              </a:rPr>
              <a:t>https://dev.office.com/fabric</a:t>
            </a:r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2673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38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35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76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958E5-9395-4F85-9A09-FD5064DC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Giuliano De Luca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2C0EB-222F-4263-9859-DFCFBFAC5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Software Engineer Technical Architect</a:t>
            </a:r>
          </a:p>
          <a:p>
            <a:pPr marL="0" indent="0">
              <a:buNone/>
            </a:pPr>
            <a:r>
              <a:rPr lang="it-IT" dirty="0"/>
              <a:t>Independent</a:t>
            </a:r>
          </a:p>
          <a:p>
            <a:pPr marL="0" indent="0">
              <a:buNone/>
            </a:pPr>
            <a:r>
              <a:rPr lang="it-IT" dirty="0"/>
              <a:t>https://delucagiuliano.com</a:t>
            </a:r>
          </a:p>
          <a:p>
            <a:pPr marL="0" indent="0">
              <a:buNone/>
            </a:pPr>
            <a:r>
              <a:rPr lang="it-IT" dirty="0"/>
              <a:t>@giuleon</a:t>
            </a:r>
          </a:p>
          <a:p>
            <a:pPr marL="0" indent="0">
              <a:buNone/>
            </a:pPr>
            <a:r>
              <a:rPr lang="en-US" dirty="0"/>
              <a:t>Microsoft MVP for Office Development</a:t>
            </a:r>
          </a:p>
          <a:p>
            <a:pPr marL="0" indent="0">
              <a:buNone/>
            </a:pPr>
            <a:r>
              <a:rPr lang="en-US" dirty="0"/>
              <a:t>github.com/giuleon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4F1BBA90-3B51-49BE-A199-05E906E7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07" r="16907"/>
          <a:stretch>
            <a:fillRect/>
          </a:stretch>
        </p:blipFill>
        <p:spPr>
          <a:xfrm>
            <a:off x="9552740" y="1688767"/>
            <a:ext cx="215943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73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AF44-0CE4-4D2C-B491-E3E6D1FB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78DFE-91A0-4ADB-9CAB-77F5E3DAB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  <a:p>
            <a:r>
              <a:rPr lang="en-US" dirty="0"/>
              <a:t>SharePoint Framework</a:t>
            </a:r>
          </a:p>
          <a:p>
            <a:r>
              <a:rPr lang="en-US" dirty="0"/>
              <a:t>Webhooks</a:t>
            </a:r>
          </a:p>
          <a:p>
            <a:r>
              <a:rPr lang="en-US" dirty="0"/>
              <a:t>4 demos</a:t>
            </a:r>
          </a:p>
          <a:p>
            <a:r>
              <a:rPr lang="en-US" dirty="0"/>
              <a:t>Resources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773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B3AE-1786-443D-A03D-02636B07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069AE-933D-415F-B409-5F9202821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7BA21-9CB0-4B24-8800-F0EF1C4D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447" y="1300226"/>
            <a:ext cx="584010" cy="5637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FAC2ABB-147D-48C2-875E-891312A969DD}"/>
              </a:ext>
            </a:extLst>
          </p:cNvPr>
          <p:cNvGrpSpPr/>
          <p:nvPr/>
        </p:nvGrpSpPr>
        <p:grpSpPr>
          <a:xfrm>
            <a:off x="1447943" y="2264716"/>
            <a:ext cx="2688997" cy="1634626"/>
            <a:chOff x="3372160" y="1638265"/>
            <a:chExt cx="2688997" cy="16346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05494D-8457-48DE-B5C8-4BDA94425183}"/>
                </a:ext>
              </a:extLst>
            </p:cNvPr>
            <p:cNvSpPr/>
            <p:nvPr/>
          </p:nvSpPr>
          <p:spPr bwMode="auto">
            <a:xfrm>
              <a:off x="3824185" y="1829346"/>
              <a:ext cx="1784947" cy="1294307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75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45720" tIns="45720" rIns="4572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goe UI" pitchFamily="34" charset="0"/>
                  <a:cs typeface="Segoe UI" pitchFamily="34" charset="0"/>
                </a:rPr>
                <a:t>SharePoint </a:t>
              </a:r>
              <a:b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goe UI" pitchFamily="34" charset="0"/>
                  <a:cs typeface="Segoe UI" pitchFamily="34" charset="0"/>
                </a:rPr>
              </a:b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Segoe UI" pitchFamily="34" charset="0"/>
                  <a:cs typeface="Segoe UI" pitchFamily="34" charset="0"/>
                </a:rPr>
                <a:t>Online List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33A9F8-68B3-452F-8302-A0CCC413A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2160" y="2476500"/>
              <a:ext cx="1718309" cy="79639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29E4B1C-D6A8-46EB-9DE4-085678F3D8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2751" y="1638265"/>
              <a:ext cx="1148406" cy="688997"/>
              <a:chOff x="5192120" y="3272891"/>
              <a:chExt cx="1696932" cy="101808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6972D5-E0B3-49E7-8F12-021FADC24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2120" y="3272891"/>
                <a:ext cx="1595281" cy="101808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64AEFFA-6D53-4B34-AE1F-3282CF64A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01093" y="3272891"/>
                <a:ext cx="787959" cy="760637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4C5E0-7792-4E7B-8CFD-35631EC39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4311" y="2782721"/>
              <a:ext cx="489642" cy="490170"/>
            </a:xfrm>
            <a:prstGeom prst="rect">
              <a:avLst/>
            </a:prstGeom>
          </p:spPr>
        </p:pic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139E80FC-4FEE-4F34-BF9E-D107E81A1823}"/>
              </a:ext>
            </a:extLst>
          </p:cNvPr>
          <p:cNvSpPr txBox="1"/>
          <p:nvPr/>
        </p:nvSpPr>
        <p:spPr>
          <a:xfrm>
            <a:off x="5328766" y="2617534"/>
            <a:ext cx="3557290" cy="703944"/>
          </a:xfrm>
          <a:prstGeom prst="rect">
            <a:avLst/>
          </a:prstGeom>
          <a:solidFill>
            <a:srgbClr val="505050"/>
          </a:solidFill>
          <a:ln w="19050">
            <a:noFill/>
            <a:prstDash val="solid"/>
            <a:miter lim="800000"/>
          </a:ln>
          <a:effectLst/>
        </p:spPr>
        <p:txBody>
          <a:bodyPr wrap="square" lIns="57055" tIns="28528" rIns="91290" bIns="28528" rtlCol="0" anchor="ctr" anchorCtr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1400" dirty="0">
                <a:solidFill>
                  <a:schemeClr val="bg1"/>
                </a:solidFill>
              </a:rPr>
              <a:t>After the </a:t>
            </a:r>
            <a:r>
              <a:rPr lang="en-US" sz="1400" dirty="0" err="1">
                <a:solidFill>
                  <a:schemeClr val="bg1"/>
                </a:solidFill>
              </a:rPr>
              <a:t>webhooks</a:t>
            </a:r>
            <a:r>
              <a:rPr lang="en-US" sz="1400" dirty="0">
                <a:solidFill>
                  <a:schemeClr val="bg1"/>
                </a:solidFill>
              </a:rPr>
              <a:t> subscription, every list changes trigger an HTTP POST towards the subscriber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756B11-CC27-4838-A459-68D45FB73354}"/>
              </a:ext>
            </a:extLst>
          </p:cNvPr>
          <p:cNvCxnSpPr>
            <a:cxnSpLocks/>
          </p:cNvCxnSpPr>
          <p:nvPr/>
        </p:nvCxnSpPr>
        <p:spPr>
          <a:xfrm>
            <a:off x="4228264" y="3673133"/>
            <a:ext cx="4176901" cy="649928"/>
          </a:xfrm>
          <a:prstGeom prst="straightConnector1">
            <a:avLst/>
          </a:prstGeom>
          <a:ln w="53975">
            <a:solidFill>
              <a:schemeClr val="tx1">
                <a:lumMod val="50000"/>
                <a:lumOff val="50000"/>
              </a:schemeClr>
            </a:solidFill>
            <a:prstDash val="sysDash"/>
            <a:tailEnd type="stealth" w="lg" len="lg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A7CF24-1633-4B2B-8D12-19DE2F3FA831}"/>
              </a:ext>
            </a:extLst>
          </p:cNvPr>
          <p:cNvGrpSpPr/>
          <p:nvPr/>
        </p:nvGrpSpPr>
        <p:grpSpPr>
          <a:xfrm>
            <a:off x="4741310" y="3223939"/>
            <a:ext cx="514401" cy="514401"/>
            <a:chOff x="492" y="17985"/>
            <a:chExt cx="524853" cy="524853"/>
          </a:xfrm>
          <a:solidFill>
            <a:srgbClr val="FF0000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2C0EE0-6040-41B8-90FC-864A155EB774}"/>
                </a:ext>
              </a:extLst>
            </p:cNvPr>
            <p:cNvSpPr/>
            <p:nvPr/>
          </p:nvSpPr>
          <p:spPr>
            <a:xfrm>
              <a:off x="492" y="17985"/>
              <a:ext cx="524853" cy="52485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9124A2FC-BFC0-4747-AAFB-2711ABBB5FC3}"/>
                </a:ext>
              </a:extLst>
            </p:cNvPr>
            <p:cNvSpPr/>
            <p:nvPr/>
          </p:nvSpPr>
          <p:spPr>
            <a:xfrm>
              <a:off x="77355" y="94848"/>
              <a:ext cx="371127" cy="37112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4557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2352" dirty="0"/>
                <a:t>1</a:t>
              </a:r>
              <a:endParaRPr lang="en-US" sz="2352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347370-6198-4CFE-A25F-7F8D8A9C9871}"/>
              </a:ext>
            </a:extLst>
          </p:cNvPr>
          <p:cNvGrpSpPr/>
          <p:nvPr/>
        </p:nvGrpSpPr>
        <p:grpSpPr>
          <a:xfrm>
            <a:off x="6390820" y="4988218"/>
            <a:ext cx="514401" cy="514401"/>
            <a:chOff x="492" y="17985"/>
            <a:chExt cx="524853" cy="524853"/>
          </a:xfrm>
          <a:solidFill>
            <a:srgbClr val="FF0000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5389EBB-6909-455D-9636-14FEBD4A62F4}"/>
                </a:ext>
              </a:extLst>
            </p:cNvPr>
            <p:cNvSpPr/>
            <p:nvPr/>
          </p:nvSpPr>
          <p:spPr>
            <a:xfrm>
              <a:off x="492" y="17985"/>
              <a:ext cx="524853" cy="52485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27AF4AE3-CA68-4EAF-9ACB-920A799765C1}"/>
                </a:ext>
              </a:extLst>
            </p:cNvPr>
            <p:cNvSpPr/>
            <p:nvPr/>
          </p:nvSpPr>
          <p:spPr>
            <a:xfrm>
              <a:off x="77355" y="94848"/>
              <a:ext cx="371127" cy="37112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4557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2352" dirty="0"/>
                <a:t>2</a:t>
              </a:r>
              <a:endParaRPr lang="en-US" sz="2352" dirty="0"/>
            </a:p>
          </p:txBody>
        </p:sp>
      </p:grpSp>
      <p:sp>
        <p:nvSpPr>
          <p:cNvPr id="20" name="TextBox 23">
            <a:extLst>
              <a:ext uri="{FF2B5EF4-FFF2-40B4-BE49-F238E27FC236}">
                <a16:creationId xmlns:a16="http://schemas.microsoft.com/office/drawing/2014/main" id="{4D64CFD8-E591-4FC0-A65C-3FF85FEB52B8}"/>
              </a:ext>
            </a:extLst>
          </p:cNvPr>
          <p:cNvSpPr txBox="1"/>
          <p:nvPr/>
        </p:nvSpPr>
        <p:spPr>
          <a:xfrm>
            <a:off x="5351968" y="5577951"/>
            <a:ext cx="222836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4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Socket.io Broadcast</a:t>
            </a:r>
            <a:endParaRPr lang="en-GB" sz="2400" spc="-7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3AF10F-171F-4D58-ACEE-BE61CD37ED60}"/>
              </a:ext>
            </a:extLst>
          </p:cNvPr>
          <p:cNvCxnSpPr>
            <a:cxnSpLocks/>
          </p:cNvCxnSpPr>
          <p:nvPr/>
        </p:nvCxnSpPr>
        <p:spPr>
          <a:xfrm flipH="1">
            <a:off x="3440094" y="4481061"/>
            <a:ext cx="4965072" cy="1378770"/>
          </a:xfrm>
          <a:prstGeom prst="straightConnector1">
            <a:avLst/>
          </a:prstGeom>
          <a:ln w="53975">
            <a:solidFill>
              <a:schemeClr val="tx1">
                <a:lumMod val="50000"/>
                <a:lumOff val="50000"/>
              </a:schemeClr>
            </a:solidFill>
            <a:prstDash val="sysDash"/>
            <a:tailEnd type="stealth" w="lg" len="lg"/>
          </a:ln>
          <a:effectLst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7F287D-1520-475F-BCDA-48580ABC68FF}"/>
              </a:ext>
            </a:extLst>
          </p:cNvPr>
          <p:cNvCxnSpPr/>
          <p:nvPr/>
        </p:nvCxnSpPr>
        <p:spPr>
          <a:xfrm>
            <a:off x="5259973" y="1332644"/>
            <a:ext cx="7814" cy="5116946"/>
          </a:xfrm>
          <a:prstGeom prst="line">
            <a:avLst/>
          </a:prstGeom>
          <a:ln w="25400">
            <a:prstDash val="sysDot"/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71AB19E-A2F4-4B18-9D1C-ECC7D57D89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385" y="3899342"/>
            <a:ext cx="780290" cy="7802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56EB04-20B5-4E9A-BEBE-D6D19D00EF3F}"/>
              </a:ext>
            </a:extLst>
          </p:cNvPr>
          <p:cNvSpPr/>
          <p:nvPr/>
        </p:nvSpPr>
        <p:spPr bwMode="auto">
          <a:xfrm>
            <a:off x="9277675" y="4001318"/>
            <a:ext cx="1831191" cy="7802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18000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Node JS Web App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endParaRPr lang="fi-FI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1BE793-7627-4410-9EBA-7472408CE8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28" y="1300226"/>
            <a:ext cx="780290" cy="7802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000C1E2-22D3-4BDA-9998-027657D6FE33}"/>
              </a:ext>
            </a:extLst>
          </p:cNvPr>
          <p:cNvSpPr/>
          <p:nvPr/>
        </p:nvSpPr>
        <p:spPr bwMode="auto">
          <a:xfrm>
            <a:off x="1449571" y="5577952"/>
            <a:ext cx="1784947" cy="622181"/>
          </a:xfrm>
          <a:prstGeom prst="rect">
            <a:avLst/>
          </a:prstGeom>
          <a:solidFill>
            <a:schemeClr val="bg2">
              <a:lumMod val="20000"/>
              <a:lumOff val="80000"/>
              <a:alpha val="75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  <a:t>SharePoint 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  <a:t>Framework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7D9990-E481-4986-BF46-54E94BD2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97" y="5296071"/>
            <a:ext cx="584010" cy="5637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B07CFEA-12CA-4625-9C28-E0D8E57098F3}"/>
              </a:ext>
            </a:extLst>
          </p:cNvPr>
          <p:cNvSpPr/>
          <p:nvPr/>
        </p:nvSpPr>
        <p:spPr>
          <a:xfrm>
            <a:off x="9491228" y="1367205"/>
            <a:ext cx="1461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  <a:t>Azure</a:t>
            </a:r>
          </a:p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ea typeface="Segoe UI" pitchFamily="34" charset="0"/>
                <a:cs typeface="Segoe UI" pitchFamily="34" charset="0"/>
              </a:rPr>
              <a:t>Web App</a:t>
            </a: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7DC0A402-F930-418F-8138-D6A2F92DB76C}"/>
              </a:ext>
            </a:extLst>
          </p:cNvPr>
          <p:cNvSpPr txBox="1"/>
          <p:nvPr/>
        </p:nvSpPr>
        <p:spPr>
          <a:xfrm>
            <a:off x="8522493" y="5585494"/>
            <a:ext cx="8765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24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SignalR</a:t>
            </a:r>
            <a:endParaRPr lang="en-GB" sz="2400" spc="-7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0" name="&quot;Not Allowed&quot; Symbol 29">
            <a:extLst>
              <a:ext uri="{FF2B5EF4-FFF2-40B4-BE49-F238E27FC236}">
                <a16:creationId xmlns:a16="http://schemas.microsoft.com/office/drawing/2014/main" id="{78BE5EBD-D2B6-43A5-B8F5-CF5751E0EB04}"/>
              </a:ext>
            </a:extLst>
          </p:cNvPr>
          <p:cNvSpPr/>
          <p:nvPr/>
        </p:nvSpPr>
        <p:spPr bwMode="auto">
          <a:xfrm>
            <a:off x="6002213" y="5355619"/>
            <a:ext cx="903008" cy="805939"/>
          </a:xfrm>
          <a:prstGeom prst="noSmoking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E4500DC-CD57-489B-BE48-09A552FF35C8}"/>
              </a:ext>
            </a:extLst>
          </p:cNvPr>
          <p:cNvSpPr/>
          <p:nvPr/>
        </p:nvSpPr>
        <p:spPr bwMode="auto">
          <a:xfrm>
            <a:off x="7082333" y="5585494"/>
            <a:ext cx="1368152" cy="374232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it-IT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0161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24" grpId="0" animBg="1"/>
      <p:bldP spid="26" grpId="0" animBg="1"/>
      <p:bldP spid="28" grpId="0"/>
      <p:bldP spid="29" grpId="0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8E371-6A5B-4639-8546-0A7C4217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SharePoint Framework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35DB5-623F-481F-9054-9E34395CF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5854D-9590-4857-BCE4-3AC75FE8986B}"/>
              </a:ext>
            </a:extLst>
          </p:cNvPr>
          <p:cNvSpPr txBox="1"/>
          <p:nvPr/>
        </p:nvSpPr>
        <p:spPr>
          <a:xfrm>
            <a:off x="1163977" y="3221058"/>
            <a:ext cx="803746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800" spc="-70" dirty="0"/>
              <a:t>S</a:t>
            </a:r>
            <a:endParaRPr lang="en-GB" sz="13800" spc="-7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4DA98-AC57-43B5-A0D8-40C64BB2CED8}"/>
              </a:ext>
            </a:extLst>
          </p:cNvPr>
          <p:cNvSpPr txBox="1"/>
          <p:nvPr/>
        </p:nvSpPr>
        <p:spPr>
          <a:xfrm>
            <a:off x="1969979" y="3221058"/>
            <a:ext cx="904735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800" spc="-70" dirty="0"/>
              <a:t>P</a:t>
            </a:r>
            <a:endParaRPr lang="en-GB" sz="13800" spc="-7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DDFBD-2879-4809-93C3-6E781D36C6C3}"/>
              </a:ext>
            </a:extLst>
          </p:cNvPr>
          <p:cNvSpPr txBox="1"/>
          <p:nvPr/>
        </p:nvSpPr>
        <p:spPr>
          <a:xfrm>
            <a:off x="2825674" y="3221058"/>
            <a:ext cx="803746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800" spc="-70" dirty="0"/>
              <a:t>F</a:t>
            </a:r>
            <a:endParaRPr lang="en-GB" sz="13800" spc="-7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12CAE1-BDF4-482C-867F-3E8B04EEBAA6}"/>
              </a:ext>
            </a:extLst>
          </p:cNvPr>
          <p:cNvSpPr txBox="1"/>
          <p:nvPr/>
        </p:nvSpPr>
        <p:spPr>
          <a:xfrm>
            <a:off x="4662024" y="3221058"/>
            <a:ext cx="909544" cy="21236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800" spc="-70" dirty="0"/>
              <a:t>X</a:t>
            </a:r>
            <a:endParaRPr lang="en-GB" sz="13800" spc="-70" dirty="0"/>
          </a:p>
        </p:txBody>
      </p:sp>
    </p:spTree>
    <p:extLst>
      <p:ext uri="{BB962C8B-B14F-4D97-AF65-F5344CB8AC3E}">
        <p14:creationId xmlns:p14="http://schemas.microsoft.com/office/powerpoint/2010/main" val="81765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04544 1.11111E-6 C -0.06562 1.11111E-6 -0.09062 0.00463 -0.09062 0.00856 L -0.09062 0.01759 " pathEditMode="relative" rAng="0" ptsTypes="AA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7" grpId="1"/>
      <p:bldP spid="7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F760-FECA-4CD7-B9E0-F4F36BB8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F3717-58F5-4196-9B6A-68A7D56AE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0AEE0FA-E9C3-4EFE-A230-C0624DDD5F9A}"/>
              </a:ext>
            </a:extLst>
          </p:cNvPr>
          <p:cNvGrpSpPr/>
          <p:nvPr/>
        </p:nvGrpSpPr>
        <p:grpSpPr>
          <a:xfrm>
            <a:off x="130415" y="1393249"/>
            <a:ext cx="5530765" cy="4702753"/>
            <a:chOff x="6440608" y="1425577"/>
            <a:chExt cx="5533905" cy="470542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FD850F5-6FD8-45F4-9F77-E5E36CBF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3958" y="1425577"/>
              <a:ext cx="1334644" cy="2732280"/>
            </a:xfrm>
            <a:prstGeom prst="rect">
              <a:avLst/>
            </a:prstGeom>
          </p:spPr>
        </p:pic>
        <p:sp>
          <p:nvSpPr>
            <p:cNvPr id="25" name="Left-Right Arrow 4">
              <a:extLst>
                <a:ext uri="{FF2B5EF4-FFF2-40B4-BE49-F238E27FC236}">
                  <a16:creationId xmlns:a16="http://schemas.microsoft.com/office/drawing/2014/main" id="{35A76D96-A8D6-4932-A57B-4B1ACDB201C2}"/>
                </a:ext>
              </a:extLst>
            </p:cNvPr>
            <p:cNvSpPr/>
            <p:nvPr/>
          </p:nvSpPr>
          <p:spPr bwMode="auto">
            <a:xfrm>
              <a:off x="6440608" y="4370583"/>
              <a:ext cx="5533905" cy="244914"/>
            </a:xfrm>
            <a:prstGeom prst="leftRightArrow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157044-1059-4657-A23E-EECD66B6D8FA}"/>
                </a:ext>
              </a:extLst>
            </p:cNvPr>
            <p:cNvSpPr txBox="1"/>
            <p:nvPr/>
          </p:nvSpPr>
          <p:spPr>
            <a:xfrm>
              <a:off x="7467031" y="4551680"/>
              <a:ext cx="3500700" cy="647314"/>
            </a:xfrm>
            <a:prstGeom prst="rect">
              <a:avLst/>
            </a:prstGeom>
            <a:noFill/>
          </p:spPr>
          <p:txBody>
            <a:bodyPr wrap="none" lIns="186415" tIns="149133" rIns="186415" bIns="149133" rtlCol="0">
              <a:spAutoFit/>
            </a:bodyPr>
            <a:lstStyle/>
            <a:p>
              <a:pPr marL="0" marR="0" lvl="0" indent="0" defTabSz="93206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660">
                        <a:schemeClr val="tx2"/>
                      </a:gs>
                      <a:gs pos="38000">
                        <a:schemeClr val="tx2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SharePoint framework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273534-7DE5-47E1-97A3-FBF0FCFB2432}"/>
                </a:ext>
              </a:extLst>
            </p:cNvPr>
            <p:cNvSpPr/>
            <p:nvPr/>
          </p:nvSpPr>
          <p:spPr bwMode="auto">
            <a:xfrm>
              <a:off x="9148012" y="5390465"/>
              <a:ext cx="2826501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04" rIns="0" bIns="466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</a:rPr>
                <a:t>LOB Systems and Cloud Services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02A315-23AA-490D-9CEB-51441100DA4C}"/>
                </a:ext>
              </a:extLst>
            </p:cNvPr>
            <p:cNvSpPr/>
            <p:nvPr/>
          </p:nvSpPr>
          <p:spPr bwMode="auto">
            <a:xfrm>
              <a:off x="10448741" y="5179981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EC33E96-712A-4D09-9833-19FC6BDACE6F}"/>
                </a:ext>
              </a:extLst>
            </p:cNvPr>
            <p:cNvSpPr/>
            <p:nvPr/>
          </p:nvSpPr>
          <p:spPr bwMode="auto">
            <a:xfrm>
              <a:off x="6440609" y="5390465"/>
              <a:ext cx="2533707" cy="7405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04" rIns="0" bIns="466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1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73585">
                        <a:schemeClr val="tx1"/>
                      </a:gs>
                      <a:gs pos="53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</a:rPr>
                <a:t>Microsoft Graph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74B205-601B-43B5-A476-E81786426EB3}"/>
                </a:ext>
              </a:extLst>
            </p:cNvPr>
            <p:cNvSpPr/>
            <p:nvPr/>
          </p:nvSpPr>
          <p:spPr bwMode="auto">
            <a:xfrm>
              <a:off x="7590956" y="5159125"/>
              <a:ext cx="233012" cy="42096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Up-Down Arrow 10">
              <a:extLst>
                <a:ext uri="{FF2B5EF4-FFF2-40B4-BE49-F238E27FC236}">
                  <a16:creationId xmlns:a16="http://schemas.microsoft.com/office/drawing/2014/main" id="{B7C9E59E-0EB1-4C88-87EF-D79AB6F8DE07}"/>
                </a:ext>
              </a:extLst>
            </p:cNvPr>
            <p:cNvSpPr/>
            <p:nvPr/>
          </p:nvSpPr>
          <p:spPr bwMode="auto">
            <a:xfrm>
              <a:off x="7629745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Up-Down Arrow 11">
              <a:extLst>
                <a:ext uri="{FF2B5EF4-FFF2-40B4-BE49-F238E27FC236}">
                  <a16:creationId xmlns:a16="http://schemas.microsoft.com/office/drawing/2014/main" id="{D9EF9420-CD1E-47BC-8478-CBBE64669F89}"/>
                </a:ext>
              </a:extLst>
            </p:cNvPr>
            <p:cNvSpPr/>
            <p:nvPr/>
          </p:nvSpPr>
          <p:spPr bwMode="auto">
            <a:xfrm>
              <a:off x="10483544" y="5216542"/>
              <a:ext cx="155434" cy="339050"/>
            </a:xfrm>
            <a:prstGeom prst="upDown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15" tIns="149133" rIns="186415" bIns="14913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29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60CF483-1547-4A65-B23F-B0F1EC4D3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9" t="1438" r="865" b="979"/>
            <a:stretch/>
          </p:blipFill>
          <p:spPr>
            <a:xfrm>
              <a:off x="8048221" y="1425577"/>
              <a:ext cx="3926292" cy="27322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</p:pic>
        <p:sp>
          <p:nvSpPr>
            <p:cNvPr id="34" name="WP Emphasis 2">
              <a:extLst>
                <a:ext uri="{FF2B5EF4-FFF2-40B4-BE49-F238E27FC236}">
                  <a16:creationId xmlns:a16="http://schemas.microsoft.com/office/drawing/2014/main" id="{C1C537D6-7E7B-4285-B472-E0D02CA79E1E}"/>
                </a:ext>
              </a:extLst>
            </p:cNvPr>
            <p:cNvSpPr/>
            <p:nvPr/>
          </p:nvSpPr>
          <p:spPr bwMode="auto">
            <a:xfrm>
              <a:off x="9324056" y="2156218"/>
              <a:ext cx="1347505" cy="1687885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76" tIns="45688" rIns="45688" bIns="91376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22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E30469-28AE-4DD1-B7A8-55FB9874F653}"/>
              </a:ext>
            </a:extLst>
          </p:cNvPr>
          <p:cNvGrpSpPr/>
          <p:nvPr/>
        </p:nvGrpSpPr>
        <p:grpSpPr>
          <a:xfrm>
            <a:off x="6438583" y="1697761"/>
            <a:ext cx="5482380" cy="3653731"/>
            <a:chOff x="271722" y="2416520"/>
            <a:chExt cx="5376132" cy="3582922"/>
          </a:xfrm>
        </p:grpSpPr>
        <p:sp>
          <p:nvSpPr>
            <p:cNvPr id="36" name="Text Placeholder 1">
              <a:extLst>
                <a:ext uri="{FF2B5EF4-FFF2-40B4-BE49-F238E27FC236}">
                  <a16:creationId xmlns:a16="http://schemas.microsoft.com/office/drawing/2014/main" id="{F116DFAC-730C-4700-A6F5-71D98D82459F}"/>
                </a:ext>
              </a:extLst>
            </p:cNvPr>
            <p:cNvSpPr txBox="1">
              <a:spLocks/>
            </p:cNvSpPr>
            <p:nvPr/>
          </p:nvSpPr>
          <p:spPr>
            <a:xfrm>
              <a:off x="271722" y="2416520"/>
              <a:ext cx="5376132" cy="3582922"/>
            </a:xfrm>
            <a:prstGeom prst="rect">
              <a:avLst/>
            </a:prstGeom>
          </p:spPr>
          <p:txBody>
            <a:bodyPr vert="horz" wrap="square" lIns="182776" tIns="93207" rIns="149133" bIns="93207" rtlCol="0">
              <a:sp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Modern client-side development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Lightweight web and mobile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Powers our own experiences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Backward compatible </a:t>
              </a:r>
            </a:p>
            <a:p>
              <a:pPr marL="0" marR="0" lvl="0" indent="0" algn="l" defTabSz="9316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l" defTabSz="9316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Supports open source tools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and JavaScript web frameworks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8CA154F-04CC-4F58-8A1C-232444469E46}"/>
                </a:ext>
              </a:extLst>
            </p:cNvPr>
            <p:cNvGrpSpPr/>
            <p:nvPr/>
          </p:nvGrpSpPr>
          <p:grpSpPr>
            <a:xfrm>
              <a:off x="437924" y="3021931"/>
              <a:ext cx="5209930" cy="1909214"/>
              <a:chOff x="437924" y="3021931"/>
              <a:chExt cx="5209930" cy="1909214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7DD6D5E-D7DB-4838-B558-1D20462F71A0}"/>
                  </a:ext>
                </a:extLst>
              </p:cNvPr>
              <p:cNvCxnSpPr/>
              <p:nvPr/>
            </p:nvCxnSpPr>
            <p:spPr>
              <a:xfrm>
                <a:off x="437924" y="3021931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E7D5094-8F92-4A7C-9CA4-BADFC38A574F}"/>
                  </a:ext>
                </a:extLst>
              </p:cNvPr>
              <p:cNvCxnSpPr/>
              <p:nvPr/>
            </p:nvCxnSpPr>
            <p:spPr>
              <a:xfrm>
                <a:off x="437924" y="4296607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5284ADF-8A70-4FFF-8A0C-227F8203304E}"/>
                  </a:ext>
                </a:extLst>
              </p:cNvPr>
              <p:cNvCxnSpPr/>
              <p:nvPr/>
            </p:nvCxnSpPr>
            <p:spPr>
              <a:xfrm>
                <a:off x="437924" y="3659269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8E00EE0-DC2B-43E5-9FF2-9D729EE23176}"/>
                  </a:ext>
                </a:extLst>
              </p:cNvPr>
              <p:cNvCxnSpPr/>
              <p:nvPr/>
            </p:nvCxnSpPr>
            <p:spPr>
              <a:xfrm>
                <a:off x="437924" y="4931145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005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24477-17A7-4629-8E6F-5EFCA36B9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create with </a:t>
            </a:r>
            <a:r>
              <a:rPr lang="en-US" dirty="0" err="1"/>
              <a:t>SPFx</a:t>
            </a:r>
            <a:r>
              <a:rPr lang="en-US" dirty="0"/>
              <a:t>?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60CB-590C-4385-8FFA-9895359B3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Client-Side Web Parts</a:t>
            </a:r>
          </a:p>
          <a:p>
            <a:r>
              <a:rPr lang="en-US" dirty="0"/>
              <a:t>Client-Side Extensions</a:t>
            </a:r>
          </a:p>
          <a:p>
            <a:pPr lvl="1"/>
            <a:r>
              <a:rPr lang="en-US" dirty="0"/>
              <a:t>Application Customizer</a:t>
            </a:r>
          </a:p>
          <a:p>
            <a:pPr lvl="1"/>
            <a:r>
              <a:rPr lang="en-US" dirty="0"/>
              <a:t>Command Set</a:t>
            </a:r>
          </a:p>
          <a:p>
            <a:pPr lvl="1"/>
            <a:r>
              <a:rPr lang="en-US" dirty="0"/>
              <a:t>Field Customizer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371074"/>
      </p:ext>
    </p:extLst>
  </p:cSld>
  <p:clrMapOvr>
    <a:masterClrMapping/>
  </p:clrMapOvr>
</p:sld>
</file>

<file path=ppt/theme/theme1.xml><?xml version="1.0" encoding="utf-8"?>
<a:theme xmlns:a="http://schemas.openxmlformats.org/drawingml/2006/main" name="spoc14_16-9">
  <a:themeElements>
    <a:clrScheme name="Custom 7">
      <a:dk1>
        <a:srgbClr val="000000"/>
      </a:dk1>
      <a:lt1>
        <a:sysClr val="window" lastClr="FFFFFF"/>
      </a:lt1>
      <a:dk2>
        <a:srgbClr val="125DB6"/>
      </a:dk2>
      <a:lt2>
        <a:srgbClr val="C4C4C4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41752"/>
      </a:hlink>
      <a:folHlink>
        <a:srgbClr val="44175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PSGeneva - Template.potx" id="{F1A22578-7C1B-40D5-BDFB-895BB7D03C61}" vid="{1BD6D188-13DF-4602-8137-2051B4FA5A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SPSGeneva - Template</Template>
  <TotalTime>43</TotalTime>
  <Words>879</Words>
  <Application>Microsoft Office PowerPoint</Application>
  <PresentationFormat>Widescreen</PresentationFormat>
  <Paragraphs>190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Consolas</vt:lpstr>
      <vt:lpstr>Segoe</vt:lpstr>
      <vt:lpstr>Segoe UI</vt:lpstr>
      <vt:lpstr>Segoe UI Light</vt:lpstr>
      <vt:lpstr>Segoe UI Semilight</vt:lpstr>
      <vt:lpstr>Wingdings</vt:lpstr>
      <vt:lpstr>spoc14_16-9</vt:lpstr>
      <vt:lpstr>PowerPoint Presentation</vt:lpstr>
      <vt:lpstr>Building a real-time news feed and toast notifications on SharePoint with SPFx and webhooks</vt:lpstr>
      <vt:lpstr>PowerPoint Presentation</vt:lpstr>
      <vt:lpstr>Giuliano De Luca</vt:lpstr>
      <vt:lpstr>Agenda</vt:lpstr>
      <vt:lpstr>Solution Architecture</vt:lpstr>
      <vt:lpstr>SharePoint Framework</vt:lpstr>
      <vt:lpstr>SharePoint Framework</vt:lpstr>
      <vt:lpstr>What can we create with SPFx?</vt:lpstr>
      <vt:lpstr>SharePoint Framework Toolchain</vt:lpstr>
      <vt:lpstr>Comparing tools with Microsoft</vt:lpstr>
      <vt:lpstr>What is Node.js?</vt:lpstr>
      <vt:lpstr>PowerPoint Presentation</vt:lpstr>
      <vt:lpstr>SharePoint webhooks</vt:lpstr>
      <vt:lpstr>What are webhooks?</vt:lpstr>
      <vt:lpstr>Subscribe to a Webhook</vt:lpstr>
      <vt:lpstr>Subscribe to a Webhook</vt:lpstr>
      <vt:lpstr>Subscribe to a Webhook</vt:lpstr>
      <vt:lpstr>Subscribe to a Webhook</vt:lpstr>
      <vt:lpstr>Event Notification</vt:lpstr>
      <vt:lpstr>Event Notification</vt:lpstr>
      <vt:lpstr>Supported Events</vt:lpstr>
      <vt:lpstr>WebHook Advantages</vt:lpstr>
      <vt:lpstr>Subscription Renewal</vt:lpstr>
      <vt:lpstr>PowerPoint Presentation</vt:lpstr>
      <vt:lpstr>Client Mechanism - Get Changes API</vt:lpstr>
      <vt:lpstr>PowerPoint Presentation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Giuliano De Luca</dc:creator>
  <cp:lastModifiedBy>Giuliano De Luca</cp:lastModifiedBy>
  <cp:revision>1</cp:revision>
  <dcterms:created xsi:type="dcterms:W3CDTF">2018-12-04T16:49:06Z</dcterms:created>
  <dcterms:modified xsi:type="dcterms:W3CDTF">2018-12-04T17:32:18Z</dcterms:modified>
</cp:coreProperties>
</file>